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1C"/>
    <a:srgbClr val="0044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37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0D605-14B2-4AB1-87DC-80F1F17E7D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9B6FA9-B47F-4B36-8D4C-C3C2F3721F0A}">
      <dgm:prSet phldrT="[Texto]"/>
      <dgm:spPr/>
      <dgm:t>
        <a:bodyPr/>
        <a:lstStyle/>
        <a:p>
          <a:r>
            <a:rPr lang="pt-BR" b="1" dirty="0" smtClean="0"/>
            <a:t>Registros Oficiais</a:t>
          </a:r>
          <a:endParaRPr lang="pt-BR" dirty="0"/>
        </a:p>
      </dgm:t>
    </dgm:pt>
    <dgm:pt modelId="{1A5D6984-82EF-404D-BBAA-46100629EB8F}" type="parTrans" cxnId="{606DBE9E-E63C-4DF6-985A-D53079164CB6}">
      <dgm:prSet/>
      <dgm:spPr/>
      <dgm:t>
        <a:bodyPr/>
        <a:lstStyle/>
        <a:p>
          <a:endParaRPr lang="pt-BR"/>
        </a:p>
      </dgm:t>
    </dgm:pt>
    <dgm:pt modelId="{76C206BC-3046-45CB-BE4F-2A06AA49E4C9}" type="sibTrans" cxnId="{606DBE9E-E63C-4DF6-985A-D53079164CB6}">
      <dgm:prSet/>
      <dgm:spPr/>
      <dgm:t>
        <a:bodyPr/>
        <a:lstStyle/>
        <a:p>
          <a:endParaRPr lang="pt-BR"/>
        </a:p>
      </dgm:t>
    </dgm:pt>
    <dgm:pt modelId="{1A3AD3EA-1614-4D7D-8EC2-AAE249431A88}">
      <dgm:prSet phldrT="[Texto]"/>
      <dgm:spPr/>
      <dgm:t>
        <a:bodyPr/>
        <a:lstStyle/>
        <a:p>
          <a:r>
            <a:rPr lang="pt-BR" b="1" dirty="0" smtClean="0"/>
            <a:t>Cálculos Precisos</a:t>
          </a:r>
          <a:endParaRPr lang="pt-BR" dirty="0"/>
        </a:p>
      </dgm:t>
    </dgm:pt>
    <dgm:pt modelId="{43FACF98-88B9-4E5A-B04F-C0A7763CFD7A}" type="parTrans" cxnId="{8251DD42-FC78-437E-AC59-A3FF58AACDFF}">
      <dgm:prSet/>
      <dgm:spPr/>
      <dgm:t>
        <a:bodyPr/>
        <a:lstStyle/>
        <a:p>
          <a:endParaRPr lang="pt-BR"/>
        </a:p>
      </dgm:t>
    </dgm:pt>
    <dgm:pt modelId="{1B1979D6-67ED-4D23-AF3A-2D94C4765DE2}" type="sibTrans" cxnId="{8251DD42-FC78-437E-AC59-A3FF58AACDFF}">
      <dgm:prSet/>
      <dgm:spPr/>
      <dgm:t>
        <a:bodyPr/>
        <a:lstStyle/>
        <a:p>
          <a:endParaRPr lang="pt-BR"/>
        </a:p>
      </dgm:t>
    </dgm:pt>
    <dgm:pt modelId="{D3738131-D9F6-4E44-88DE-F5D67EF14EE9}">
      <dgm:prSet phldrT="[Texto]"/>
      <dgm:spPr/>
      <dgm:t>
        <a:bodyPr/>
        <a:lstStyle/>
        <a:p>
          <a:r>
            <a:rPr lang="pt-BR" b="1" dirty="0" smtClean="0"/>
            <a:t>Conformidade Legal</a:t>
          </a:r>
          <a:endParaRPr lang="pt-BR" dirty="0"/>
        </a:p>
      </dgm:t>
    </dgm:pt>
    <dgm:pt modelId="{CC28C3D9-1AF2-408A-8712-C162C73F07E6}" type="parTrans" cxnId="{54EA9EB4-2176-4936-91F7-0412F3A7D0AC}">
      <dgm:prSet/>
      <dgm:spPr/>
      <dgm:t>
        <a:bodyPr/>
        <a:lstStyle/>
        <a:p>
          <a:endParaRPr lang="pt-BR"/>
        </a:p>
      </dgm:t>
    </dgm:pt>
    <dgm:pt modelId="{16970FB4-4029-4E14-B936-E72131ADBC18}" type="sibTrans" cxnId="{54EA9EB4-2176-4936-91F7-0412F3A7D0AC}">
      <dgm:prSet/>
      <dgm:spPr/>
      <dgm:t>
        <a:bodyPr/>
        <a:lstStyle/>
        <a:p>
          <a:endParaRPr lang="pt-BR"/>
        </a:p>
      </dgm:t>
    </dgm:pt>
    <dgm:pt modelId="{A36C97DB-F57E-4B7A-97A6-D611E6182BE1}">
      <dgm:prSet/>
      <dgm:spPr/>
      <dgm:t>
        <a:bodyPr/>
        <a:lstStyle/>
        <a:p>
          <a:r>
            <a:rPr lang="pt-BR" dirty="0" smtClean="0"/>
            <a:t>A folha de pagamento é um documento oficial que registra detalhadamente a remuneração e os descontos de cada funcionário de um condomínio.</a:t>
          </a:r>
          <a:endParaRPr lang="pt-BR" dirty="0"/>
        </a:p>
      </dgm:t>
    </dgm:pt>
    <dgm:pt modelId="{FF789EF0-811B-4072-9FC1-F656FF109E31}" type="parTrans" cxnId="{A7077BD1-3A73-48DB-AE46-FB6E35AFA7FC}">
      <dgm:prSet/>
      <dgm:spPr/>
      <dgm:t>
        <a:bodyPr/>
        <a:lstStyle/>
        <a:p>
          <a:endParaRPr lang="pt-BR"/>
        </a:p>
      </dgm:t>
    </dgm:pt>
    <dgm:pt modelId="{D9864B5A-6D39-440E-A06A-C0C7D8093E09}" type="sibTrans" cxnId="{A7077BD1-3A73-48DB-AE46-FB6E35AFA7FC}">
      <dgm:prSet/>
      <dgm:spPr/>
      <dgm:t>
        <a:bodyPr/>
        <a:lstStyle/>
        <a:p>
          <a:endParaRPr lang="pt-BR"/>
        </a:p>
      </dgm:t>
    </dgm:pt>
    <dgm:pt modelId="{FFC1D891-EC68-4084-8586-4B5262D77621}">
      <dgm:prSet/>
      <dgm:spPr/>
      <dgm:t>
        <a:bodyPr/>
        <a:lstStyle/>
        <a:p>
          <a:r>
            <a:rPr lang="pt-BR" dirty="0" smtClean="0"/>
            <a:t>Nela, são calculados os salários, horas extras, benefícios, impostos e outras deduções aplicáveis a cada colaborador.</a:t>
          </a:r>
          <a:endParaRPr lang="pt-BR" dirty="0"/>
        </a:p>
      </dgm:t>
    </dgm:pt>
    <dgm:pt modelId="{854F9047-2C0A-4F91-9A9C-B2638929D2CF}" type="parTrans" cxnId="{CF462B30-FB07-42E7-A057-4B70495A6DDE}">
      <dgm:prSet/>
      <dgm:spPr/>
      <dgm:t>
        <a:bodyPr/>
        <a:lstStyle/>
        <a:p>
          <a:endParaRPr lang="pt-BR"/>
        </a:p>
      </dgm:t>
    </dgm:pt>
    <dgm:pt modelId="{5F690E85-6F76-40CD-A4E0-C57AE9E563DF}" type="sibTrans" cxnId="{CF462B30-FB07-42E7-A057-4B70495A6DDE}">
      <dgm:prSet/>
      <dgm:spPr/>
      <dgm:t>
        <a:bodyPr/>
        <a:lstStyle/>
        <a:p>
          <a:endParaRPr lang="pt-BR"/>
        </a:p>
      </dgm:t>
    </dgm:pt>
    <dgm:pt modelId="{6F5D7B83-C96D-47A6-BF86-93F5E44592DA}">
      <dgm:prSet/>
      <dgm:spPr/>
      <dgm:t>
        <a:bodyPr/>
        <a:lstStyle/>
        <a:p>
          <a:r>
            <a:rPr lang="pt-BR" dirty="0" smtClean="0"/>
            <a:t>A folha de pagamento deve estar em conformidade com a Convenção que foi registrada no MTE no dia 22/07/2024</a:t>
          </a:r>
          <a:endParaRPr lang="pt-BR" dirty="0"/>
        </a:p>
      </dgm:t>
    </dgm:pt>
    <dgm:pt modelId="{A47FF71A-726D-4C35-945A-632E1085B518}" type="parTrans" cxnId="{738DDEAF-E020-4AAB-90DF-F34AE89E0BC2}">
      <dgm:prSet/>
      <dgm:spPr/>
      <dgm:t>
        <a:bodyPr/>
        <a:lstStyle/>
        <a:p>
          <a:endParaRPr lang="pt-BR"/>
        </a:p>
      </dgm:t>
    </dgm:pt>
    <dgm:pt modelId="{9BACBBDA-73E4-4C4D-A328-739A66A290B1}" type="sibTrans" cxnId="{738DDEAF-E020-4AAB-90DF-F34AE89E0BC2}">
      <dgm:prSet/>
      <dgm:spPr/>
      <dgm:t>
        <a:bodyPr/>
        <a:lstStyle/>
        <a:p>
          <a:endParaRPr lang="pt-BR"/>
        </a:p>
      </dgm:t>
    </dgm:pt>
    <dgm:pt modelId="{3919B279-180F-4792-8CDA-7C6B25572B1D}" type="pres">
      <dgm:prSet presAssocID="{4080D605-14B2-4AB1-87DC-80F1F17E7D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197D93-2281-4EEB-8291-AA4AF9E26852}" type="pres">
      <dgm:prSet presAssocID="{5A9B6FA9-B47F-4B36-8D4C-C3C2F3721F0A}" presName="parentLin" presStyleCnt="0"/>
      <dgm:spPr/>
    </dgm:pt>
    <dgm:pt modelId="{DE3C4B14-9B7B-4490-8CE2-4F1921ACB0BC}" type="pres">
      <dgm:prSet presAssocID="{5A9B6FA9-B47F-4B36-8D4C-C3C2F3721F0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60816B9-E831-412D-8E12-DF5E89EC9151}" type="pres">
      <dgm:prSet presAssocID="{5A9B6FA9-B47F-4B36-8D4C-C3C2F3721F0A}" presName="parentText" presStyleLbl="node1" presStyleIdx="0" presStyleCnt="3" custScaleX="77197" custScaleY="22670" custLinFactNeighborX="10557" custLinFactNeighborY="-3373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9A147-F31B-41D4-A3F7-03461D935C96}" type="pres">
      <dgm:prSet presAssocID="{5A9B6FA9-B47F-4B36-8D4C-C3C2F3721F0A}" presName="negativeSpace" presStyleCnt="0"/>
      <dgm:spPr/>
    </dgm:pt>
    <dgm:pt modelId="{44809ADE-1935-47AC-8189-91AB10226B8B}" type="pres">
      <dgm:prSet presAssocID="{5A9B6FA9-B47F-4B36-8D4C-C3C2F3721F0A}" presName="childText" presStyleLbl="conFgAcc1" presStyleIdx="0" presStyleCnt="3" custScaleY="26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0D368-E272-4CEA-B9E5-B641AE054C2D}" type="pres">
      <dgm:prSet presAssocID="{76C206BC-3046-45CB-BE4F-2A06AA49E4C9}" presName="spaceBetweenRectangles" presStyleCnt="0"/>
      <dgm:spPr/>
    </dgm:pt>
    <dgm:pt modelId="{4BEDDCAE-BB8B-46D0-8716-52FC0F5BC5A7}" type="pres">
      <dgm:prSet presAssocID="{1A3AD3EA-1614-4D7D-8EC2-AAE249431A88}" presName="parentLin" presStyleCnt="0"/>
      <dgm:spPr/>
    </dgm:pt>
    <dgm:pt modelId="{C0442417-0896-438D-A063-32EB2747BD24}" type="pres">
      <dgm:prSet presAssocID="{1A3AD3EA-1614-4D7D-8EC2-AAE249431A8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28EEDF5-9F1B-4271-8E9C-EAF57C6B67BF}" type="pres">
      <dgm:prSet presAssocID="{1A3AD3EA-1614-4D7D-8EC2-AAE249431A88}" presName="parentText" presStyleLbl="node1" presStyleIdx="1" presStyleCnt="3" custScaleX="52085" custScaleY="25940" custLinFactNeighborX="10557" custLinFactNeighborY="-32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2593F-1252-45D8-9517-A7DC988E052B}" type="pres">
      <dgm:prSet presAssocID="{1A3AD3EA-1614-4D7D-8EC2-AAE249431A88}" presName="negativeSpace" presStyleCnt="0"/>
      <dgm:spPr/>
    </dgm:pt>
    <dgm:pt modelId="{01E75D1B-74E1-4830-A1B0-1490C54D5C96}" type="pres">
      <dgm:prSet presAssocID="{1A3AD3EA-1614-4D7D-8EC2-AAE249431A88}" presName="childText" presStyleLbl="conFgAcc1" presStyleIdx="1" presStyleCnt="3" custScaleY="32687" custLinFactNeighborX="-62" custLinFactNeighborY="-27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72B42E-74EC-4D5F-9BD5-489FBF4DA7F4}" type="pres">
      <dgm:prSet presAssocID="{1B1979D6-67ED-4D23-AF3A-2D94C4765DE2}" presName="spaceBetweenRectangles" presStyleCnt="0"/>
      <dgm:spPr/>
    </dgm:pt>
    <dgm:pt modelId="{272E8E5B-56E1-4E03-8458-07E7747FD4F5}" type="pres">
      <dgm:prSet presAssocID="{D3738131-D9F6-4E44-88DE-F5D67EF14EE9}" presName="parentLin" presStyleCnt="0"/>
      <dgm:spPr/>
    </dgm:pt>
    <dgm:pt modelId="{76FD4A2C-921C-4926-B12D-1D8EB11EF0C7}" type="pres">
      <dgm:prSet presAssocID="{D3738131-D9F6-4E44-88DE-F5D67EF14EE9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FF19E976-709C-4367-ADED-BAAF77194D36}" type="pres">
      <dgm:prSet presAssocID="{D3738131-D9F6-4E44-88DE-F5D67EF14EE9}" presName="parentText" presStyleLbl="node1" presStyleIdx="2" presStyleCnt="3" custScaleX="75689" custScaleY="29678" custLinFactNeighborX="-17393" custLinFactNeighborY="-2678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B36CD-475D-46D9-8649-6918DC8F6516}" type="pres">
      <dgm:prSet presAssocID="{D3738131-D9F6-4E44-88DE-F5D67EF14EE9}" presName="negativeSpace" presStyleCnt="0"/>
      <dgm:spPr/>
    </dgm:pt>
    <dgm:pt modelId="{5172E0DA-0E79-4AFF-B2F8-19ACA062C7FC}" type="pres">
      <dgm:prSet presAssocID="{D3738131-D9F6-4E44-88DE-F5D67EF14EE9}" presName="childText" presStyleLbl="conFgAcc1" presStyleIdx="2" presStyleCnt="3" custScaleY="30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F12F9F-674F-4FF4-8580-ECA956B9EDDE}" type="presOf" srcId="{1A3AD3EA-1614-4D7D-8EC2-AAE249431A88}" destId="{128EEDF5-9F1B-4271-8E9C-EAF57C6B67BF}" srcOrd="1" destOrd="0" presId="urn:microsoft.com/office/officeart/2005/8/layout/list1"/>
    <dgm:cxn modelId="{9BD55CEA-64A6-406B-A103-8F67855B5F2C}" type="presOf" srcId="{D3738131-D9F6-4E44-88DE-F5D67EF14EE9}" destId="{76FD4A2C-921C-4926-B12D-1D8EB11EF0C7}" srcOrd="0" destOrd="0" presId="urn:microsoft.com/office/officeart/2005/8/layout/list1"/>
    <dgm:cxn modelId="{CF462B30-FB07-42E7-A057-4B70495A6DDE}" srcId="{1A3AD3EA-1614-4D7D-8EC2-AAE249431A88}" destId="{FFC1D891-EC68-4084-8586-4B5262D77621}" srcOrd="0" destOrd="0" parTransId="{854F9047-2C0A-4F91-9A9C-B2638929D2CF}" sibTransId="{5F690E85-6F76-40CD-A4E0-C57AE9E563DF}"/>
    <dgm:cxn modelId="{738DDEAF-E020-4AAB-90DF-F34AE89E0BC2}" srcId="{D3738131-D9F6-4E44-88DE-F5D67EF14EE9}" destId="{6F5D7B83-C96D-47A6-BF86-93F5E44592DA}" srcOrd="0" destOrd="0" parTransId="{A47FF71A-726D-4C35-945A-632E1085B518}" sibTransId="{9BACBBDA-73E4-4C4D-A328-739A66A290B1}"/>
    <dgm:cxn modelId="{314C2548-3E4E-46EB-A831-63A3824284F0}" type="presOf" srcId="{5A9B6FA9-B47F-4B36-8D4C-C3C2F3721F0A}" destId="{DE3C4B14-9B7B-4490-8CE2-4F1921ACB0BC}" srcOrd="0" destOrd="0" presId="urn:microsoft.com/office/officeart/2005/8/layout/list1"/>
    <dgm:cxn modelId="{50DC507A-E0E4-454B-87F2-15CB0F75E625}" type="presOf" srcId="{D3738131-D9F6-4E44-88DE-F5D67EF14EE9}" destId="{FF19E976-709C-4367-ADED-BAAF77194D36}" srcOrd="1" destOrd="0" presId="urn:microsoft.com/office/officeart/2005/8/layout/list1"/>
    <dgm:cxn modelId="{A7077BD1-3A73-48DB-AE46-FB6E35AFA7FC}" srcId="{5A9B6FA9-B47F-4B36-8D4C-C3C2F3721F0A}" destId="{A36C97DB-F57E-4B7A-97A6-D611E6182BE1}" srcOrd="0" destOrd="0" parTransId="{FF789EF0-811B-4072-9FC1-F656FF109E31}" sibTransId="{D9864B5A-6D39-440E-A06A-C0C7D8093E09}"/>
    <dgm:cxn modelId="{98B76A75-3DC1-4870-A104-2B478E0863C8}" type="presOf" srcId="{6F5D7B83-C96D-47A6-BF86-93F5E44592DA}" destId="{5172E0DA-0E79-4AFF-B2F8-19ACA062C7FC}" srcOrd="0" destOrd="0" presId="urn:microsoft.com/office/officeart/2005/8/layout/list1"/>
    <dgm:cxn modelId="{54EA9EB4-2176-4936-91F7-0412F3A7D0AC}" srcId="{4080D605-14B2-4AB1-87DC-80F1F17E7D7B}" destId="{D3738131-D9F6-4E44-88DE-F5D67EF14EE9}" srcOrd="2" destOrd="0" parTransId="{CC28C3D9-1AF2-408A-8712-C162C73F07E6}" sibTransId="{16970FB4-4029-4E14-B936-E72131ADBC18}"/>
    <dgm:cxn modelId="{606DBE9E-E63C-4DF6-985A-D53079164CB6}" srcId="{4080D605-14B2-4AB1-87DC-80F1F17E7D7B}" destId="{5A9B6FA9-B47F-4B36-8D4C-C3C2F3721F0A}" srcOrd="0" destOrd="0" parTransId="{1A5D6984-82EF-404D-BBAA-46100629EB8F}" sibTransId="{76C206BC-3046-45CB-BE4F-2A06AA49E4C9}"/>
    <dgm:cxn modelId="{387A672B-A642-489D-AD73-36140E72384C}" type="presOf" srcId="{FFC1D891-EC68-4084-8586-4B5262D77621}" destId="{01E75D1B-74E1-4830-A1B0-1490C54D5C96}" srcOrd="0" destOrd="0" presId="urn:microsoft.com/office/officeart/2005/8/layout/list1"/>
    <dgm:cxn modelId="{AE37848E-8602-4EBC-B422-BFB6D51F0F43}" type="presOf" srcId="{5A9B6FA9-B47F-4B36-8D4C-C3C2F3721F0A}" destId="{260816B9-E831-412D-8E12-DF5E89EC9151}" srcOrd="1" destOrd="0" presId="urn:microsoft.com/office/officeart/2005/8/layout/list1"/>
    <dgm:cxn modelId="{8251DD42-FC78-437E-AC59-A3FF58AACDFF}" srcId="{4080D605-14B2-4AB1-87DC-80F1F17E7D7B}" destId="{1A3AD3EA-1614-4D7D-8EC2-AAE249431A88}" srcOrd="1" destOrd="0" parTransId="{43FACF98-88B9-4E5A-B04F-C0A7763CFD7A}" sibTransId="{1B1979D6-67ED-4D23-AF3A-2D94C4765DE2}"/>
    <dgm:cxn modelId="{68182FD6-6315-4B42-B236-F527C459733C}" type="presOf" srcId="{4080D605-14B2-4AB1-87DC-80F1F17E7D7B}" destId="{3919B279-180F-4792-8CDA-7C6B25572B1D}" srcOrd="0" destOrd="0" presId="urn:microsoft.com/office/officeart/2005/8/layout/list1"/>
    <dgm:cxn modelId="{429E1DEA-5EFB-466B-A47F-B2C06910838A}" type="presOf" srcId="{1A3AD3EA-1614-4D7D-8EC2-AAE249431A88}" destId="{C0442417-0896-438D-A063-32EB2747BD24}" srcOrd="0" destOrd="0" presId="urn:microsoft.com/office/officeart/2005/8/layout/list1"/>
    <dgm:cxn modelId="{169877E4-97A2-492B-833A-EC5C846EED22}" type="presOf" srcId="{A36C97DB-F57E-4B7A-97A6-D611E6182BE1}" destId="{44809ADE-1935-47AC-8189-91AB10226B8B}" srcOrd="0" destOrd="0" presId="urn:microsoft.com/office/officeart/2005/8/layout/list1"/>
    <dgm:cxn modelId="{045143B4-2D87-49D0-B6C2-8047F5C019DF}" type="presParOf" srcId="{3919B279-180F-4792-8CDA-7C6B25572B1D}" destId="{F1197D93-2281-4EEB-8291-AA4AF9E26852}" srcOrd="0" destOrd="0" presId="urn:microsoft.com/office/officeart/2005/8/layout/list1"/>
    <dgm:cxn modelId="{17047F22-825D-464C-B46D-6E1FE37A5D39}" type="presParOf" srcId="{F1197D93-2281-4EEB-8291-AA4AF9E26852}" destId="{DE3C4B14-9B7B-4490-8CE2-4F1921ACB0BC}" srcOrd="0" destOrd="0" presId="urn:microsoft.com/office/officeart/2005/8/layout/list1"/>
    <dgm:cxn modelId="{A84325E1-03F3-400F-BA43-AF5B30745E6F}" type="presParOf" srcId="{F1197D93-2281-4EEB-8291-AA4AF9E26852}" destId="{260816B9-E831-412D-8E12-DF5E89EC9151}" srcOrd="1" destOrd="0" presId="urn:microsoft.com/office/officeart/2005/8/layout/list1"/>
    <dgm:cxn modelId="{D7F3FAE6-9B33-4BAF-A2C1-DD0AD50A56AD}" type="presParOf" srcId="{3919B279-180F-4792-8CDA-7C6B25572B1D}" destId="{5FD9A147-F31B-41D4-A3F7-03461D935C96}" srcOrd="1" destOrd="0" presId="urn:microsoft.com/office/officeart/2005/8/layout/list1"/>
    <dgm:cxn modelId="{FA63A763-F1CD-4302-AA34-37F53C2F8271}" type="presParOf" srcId="{3919B279-180F-4792-8CDA-7C6B25572B1D}" destId="{44809ADE-1935-47AC-8189-91AB10226B8B}" srcOrd="2" destOrd="0" presId="urn:microsoft.com/office/officeart/2005/8/layout/list1"/>
    <dgm:cxn modelId="{12C279CC-042A-41AC-BCE6-4916DFAB42B6}" type="presParOf" srcId="{3919B279-180F-4792-8CDA-7C6B25572B1D}" destId="{3790D368-E272-4CEA-B9E5-B641AE054C2D}" srcOrd="3" destOrd="0" presId="urn:microsoft.com/office/officeart/2005/8/layout/list1"/>
    <dgm:cxn modelId="{1DF96062-8E15-48DA-8934-C218D734A6C6}" type="presParOf" srcId="{3919B279-180F-4792-8CDA-7C6B25572B1D}" destId="{4BEDDCAE-BB8B-46D0-8716-52FC0F5BC5A7}" srcOrd="4" destOrd="0" presId="urn:microsoft.com/office/officeart/2005/8/layout/list1"/>
    <dgm:cxn modelId="{F9C02BD9-DDE5-4CF7-951F-3F0B9F14B480}" type="presParOf" srcId="{4BEDDCAE-BB8B-46D0-8716-52FC0F5BC5A7}" destId="{C0442417-0896-438D-A063-32EB2747BD24}" srcOrd="0" destOrd="0" presId="urn:microsoft.com/office/officeart/2005/8/layout/list1"/>
    <dgm:cxn modelId="{CE787E3C-794F-4FDC-B4CD-1E0C32D205D4}" type="presParOf" srcId="{4BEDDCAE-BB8B-46D0-8716-52FC0F5BC5A7}" destId="{128EEDF5-9F1B-4271-8E9C-EAF57C6B67BF}" srcOrd="1" destOrd="0" presId="urn:microsoft.com/office/officeart/2005/8/layout/list1"/>
    <dgm:cxn modelId="{AEED14D4-A4C5-4CDF-9FAD-800CBE8A088C}" type="presParOf" srcId="{3919B279-180F-4792-8CDA-7C6B25572B1D}" destId="{D4F2593F-1252-45D8-9517-A7DC988E052B}" srcOrd="5" destOrd="0" presId="urn:microsoft.com/office/officeart/2005/8/layout/list1"/>
    <dgm:cxn modelId="{081CAC53-9D7C-4FD8-BB8D-098C12A90C66}" type="presParOf" srcId="{3919B279-180F-4792-8CDA-7C6B25572B1D}" destId="{01E75D1B-74E1-4830-A1B0-1490C54D5C96}" srcOrd="6" destOrd="0" presId="urn:microsoft.com/office/officeart/2005/8/layout/list1"/>
    <dgm:cxn modelId="{3D6920A3-A511-411A-B2C9-85C094CB7269}" type="presParOf" srcId="{3919B279-180F-4792-8CDA-7C6B25572B1D}" destId="{B272B42E-74EC-4D5F-9BD5-489FBF4DA7F4}" srcOrd="7" destOrd="0" presId="urn:microsoft.com/office/officeart/2005/8/layout/list1"/>
    <dgm:cxn modelId="{19452F7B-EE3D-4EEF-A7C1-F0E150DDAC53}" type="presParOf" srcId="{3919B279-180F-4792-8CDA-7C6B25572B1D}" destId="{272E8E5B-56E1-4E03-8458-07E7747FD4F5}" srcOrd="8" destOrd="0" presId="urn:microsoft.com/office/officeart/2005/8/layout/list1"/>
    <dgm:cxn modelId="{78DA2051-F12A-4484-9C2C-EB3A8F727DDD}" type="presParOf" srcId="{272E8E5B-56E1-4E03-8458-07E7747FD4F5}" destId="{76FD4A2C-921C-4926-B12D-1D8EB11EF0C7}" srcOrd="0" destOrd="0" presId="urn:microsoft.com/office/officeart/2005/8/layout/list1"/>
    <dgm:cxn modelId="{EEA7087B-6F55-4912-8C67-52127F8140AA}" type="presParOf" srcId="{272E8E5B-56E1-4E03-8458-07E7747FD4F5}" destId="{FF19E976-709C-4367-ADED-BAAF77194D36}" srcOrd="1" destOrd="0" presId="urn:microsoft.com/office/officeart/2005/8/layout/list1"/>
    <dgm:cxn modelId="{2C410E1E-BB92-4B6F-8B5F-99AFB2B31516}" type="presParOf" srcId="{3919B279-180F-4792-8CDA-7C6B25572B1D}" destId="{2A5B36CD-475D-46D9-8649-6918DC8F6516}" srcOrd="9" destOrd="0" presId="urn:microsoft.com/office/officeart/2005/8/layout/list1"/>
    <dgm:cxn modelId="{36AA6012-66B3-4564-AE65-20A9C5E62CB0}" type="presParOf" srcId="{3919B279-180F-4792-8CDA-7C6B25572B1D}" destId="{5172E0DA-0E79-4AFF-B2F8-19ACA062C7FC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0D605-14B2-4AB1-87DC-80F1F17E7D7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6E97EA-758E-46F0-AB5C-6763927B2310}">
      <dgm:prSet phldrT="[Texto]"/>
      <dgm:spPr/>
      <dgm:t>
        <a:bodyPr/>
        <a:lstStyle/>
        <a:p>
          <a:r>
            <a:rPr lang="pt-BR" b="1" dirty="0" smtClean="0"/>
            <a:t>Administrativos</a:t>
          </a:r>
          <a:endParaRPr lang="pt-BR" dirty="0"/>
        </a:p>
      </dgm:t>
    </dgm:pt>
    <dgm:pt modelId="{2E0CA098-3347-48CA-A983-ABFDC079F5E8}" type="parTrans" cxnId="{A1CD1D9A-0008-44E3-AF2C-62EFC5BD5640}">
      <dgm:prSet/>
      <dgm:spPr/>
      <dgm:t>
        <a:bodyPr/>
        <a:lstStyle/>
        <a:p>
          <a:endParaRPr lang="pt-BR"/>
        </a:p>
      </dgm:t>
    </dgm:pt>
    <dgm:pt modelId="{008AF23B-A72C-4C26-AB9D-35D5C417E169}" type="sibTrans" cxnId="{A1CD1D9A-0008-44E3-AF2C-62EFC5BD5640}">
      <dgm:prSet/>
      <dgm:spPr/>
      <dgm:t>
        <a:bodyPr/>
        <a:lstStyle/>
        <a:p>
          <a:endParaRPr lang="pt-BR"/>
        </a:p>
      </dgm:t>
    </dgm:pt>
    <dgm:pt modelId="{7C04DFBC-6521-4729-B0F6-CA54222F7618}">
      <dgm:prSet phldrT="[Texto]"/>
      <dgm:spPr/>
      <dgm:t>
        <a:bodyPr/>
        <a:lstStyle/>
        <a:p>
          <a:r>
            <a:rPr lang="pt-BR" dirty="0" smtClean="0"/>
            <a:t>Gerentes, secretários e assistentes administrativos responsáveis pela gestão do condomínio.</a:t>
          </a:r>
          <a:endParaRPr lang="pt-BR" dirty="0"/>
        </a:p>
      </dgm:t>
    </dgm:pt>
    <dgm:pt modelId="{5E070B91-F3E3-490D-8E9B-C339905F11B7}" type="parTrans" cxnId="{8FE9B4D9-288E-41D0-9ABF-89B45D13FC8B}">
      <dgm:prSet/>
      <dgm:spPr/>
      <dgm:t>
        <a:bodyPr/>
        <a:lstStyle/>
        <a:p>
          <a:endParaRPr lang="pt-BR"/>
        </a:p>
      </dgm:t>
    </dgm:pt>
    <dgm:pt modelId="{87625D2B-838C-4457-B5C3-5CE94B9AE7CF}" type="sibTrans" cxnId="{8FE9B4D9-288E-41D0-9ABF-89B45D13FC8B}">
      <dgm:prSet/>
      <dgm:spPr/>
      <dgm:t>
        <a:bodyPr/>
        <a:lstStyle/>
        <a:p>
          <a:endParaRPr lang="pt-BR"/>
        </a:p>
      </dgm:t>
    </dgm:pt>
    <dgm:pt modelId="{D3017767-1FD2-4D36-99DF-1993C79FB944}">
      <dgm:prSet phldrT="[Texto]"/>
      <dgm:spPr/>
      <dgm:t>
        <a:bodyPr/>
        <a:lstStyle/>
        <a:p>
          <a:r>
            <a:rPr lang="pt-BR" b="1" dirty="0" smtClean="0"/>
            <a:t>Operacionais</a:t>
          </a:r>
          <a:endParaRPr lang="pt-BR" dirty="0"/>
        </a:p>
      </dgm:t>
    </dgm:pt>
    <dgm:pt modelId="{ECBD9190-0BD5-4D31-A69E-148234C68607}" type="parTrans" cxnId="{2C7250E1-B37D-4AA8-A0FD-FC93ED259DEA}">
      <dgm:prSet/>
      <dgm:spPr/>
      <dgm:t>
        <a:bodyPr/>
        <a:lstStyle/>
        <a:p>
          <a:endParaRPr lang="pt-BR"/>
        </a:p>
      </dgm:t>
    </dgm:pt>
    <dgm:pt modelId="{24A1767C-2697-4B62-A856-C334A82905C4}" type="sibTrans" cxnId="{2C7250E1-B37D-4AA8-A0FD-FC93ED259DEA}">
      <dgm:prSet/>
      <dgm:spPr/>
      <dgm:t>
        <a:bodyPr/>
        <a:lstStyle/>
        <a:p>
          <a:endParaRPr lang="pt-BR"/>
        </a:p>
      </dgm:t>
    </dgm:pt>
    <dgm:pt modelId="{CF112F93-392E-4BAD-BEB1-7EB5958266C2}">
      <dgm:prSet phldrT="[Texto]"/>
      <dgm:spPr/>
      <dgm:t>
        <a:bodyPr/>
        <a:lstStyle/>
        <a:p>
          <a:r>
            <a:rPr lang="pt-BR" dirty="0" smtClean="0"/>
            <a:t>Porteiros, zeladores, jardineiros e outras funções relacionadas à manutenção e limpeza do condomínio.</a:t>
          </a:r>
          <a:endParaRPr lang="pt-BR" dirty="0"/>
        </a:p>
      </dgm:t>
    </dgm:pt>
    <dgm:pt modelId="{12C2680C-2CA7-45DC-B7D2-459010F7867F}" type="parTrans" cxnId="{773F25ED-2531-4D7F-BC84-E17C40FAD38C}">
      <dgm:prSet/>
      <dgm:spPr/>
      <dgm:t>
        <a:bodyPr/>
        <a:lstStyle/>
        <a:p>
          <a:endParaRPr lang="pt-BR"/>
        </a:p>
      </dgm:t>
    </dgm:pt>
    <dgm:pt modelId="{4BE1A383-CAA5-4840-B058-9A15D97563A0}" type="sibTrans" cxnId="{773F25ED-2531-4D7F-BC84-E17C40FAD38C}">
      <dgm:prSet/>
      <dgm:spPr/>
      <dgm:t>
        <a:bodyPr/>
        <a:lstStyle/>
        <a:p>
          <a:endParaRPr lang="pt-BR"/>
        </a:p>
      </dgm:t>
    </dgm:pt>
    <dgm:pt modelId="{97E1FD1D-7E5F-47CC-B90F-622E40AEA1EA}">
      <dgm:prSet phldrT="[Texto]"/>
      <dgm:spPr/>
      <dgm:t>
        <a:bodyPr/>
        <a:lstStyle/>
        <a:p>
          <a:r>
            <a:rPr lang="pt-BR" b="1" dirty="0" smtClean="0"/>
            <a:t>Especializados</a:t>
          </a:r>
          <a:endParaRPr lang="pt-BR" dirty="0"/>
        </a:p>
      </dgm:t>
    </dgm:pt>
    <dgm:pt modelId="{8BFF38D6-D385-4BBF-B20C-C0F6BCED171F}" type="parTrans" cxnId="{7645A9D9-02A8-4D87-B6A1-E4B9A3EBF1B6}">
      <dgm:prSet/>
      <dgm:spPr/>
      <dgm:t>
        <a:bodyPr/>
        <a:lstStyle/>
        <a:p>
          <a:endParaRPr lang="pt-BR"/>
        </a:p>
      </dgm:t>
    </dgm:pt>
    <dgm:pt modelId="{3F575976-656C-4443-829D-4C2339F6590E}" type="sibTrans" cxnId="{7645A9D9-02A8-4D87-B6A1-E4B9A3EBF1B6}">
      <dgm:prSet/>
      <dgm:spPr/>
      <dgm:t>
        <a:bodyPr/>
        <a:lstStyle/>
        <a:p>
          <a:endParaRPr lang="pt-BR"/>
        </a:p>
      </dgm:t>
    </dgm:pt>
    <dgm:pt modelId="{23540ED0-5029-443D-83A0-ABA976712BD5}">
      <dgm:prSet phldrT="[Texto]"/>
      <dgm:spPr/>
      <dgm:t>
        <a:bodyPr/>
        <a:lstStyle/>
        <a:p>
          <a:r>
            <a:rPr lang="pt-BR" dirty="0" smtClean="0"/>
            <a:t>Síndico, engenheiros, técnicos de segurança e outros profissionais com conhecimento específico.</a:t>
          </a:r>
          <a:endParaRPr lang="pt-BR" dirty="0"/>
        </a:p>
      </dgm:t>
    </dgm:pt>
    <dgm:pt modelId="{1D13CEEA-4F25-4702-BA9B-3916C714F2B3}" type="parTrans" cxnId="{23BC5391-EC28-4B25-9A70-860CCC4F7807}">
      <dgm:prSet/>
      <dgm:spPr/>
      <dgm:t>
        <a:bodyPr/>
        <a:lstStyle/>
        <a:p>
          <a:endParaRPr lang="pt-BR"/>
        </a:p>
      </dgm:t>
    </dgm:pt>
    <dgm:pt modelId="{3EDF3004-0C76-4649-A6A5-C3223780E2D0}" type="sibTrans" cxnId="{23BC5391-EC28-4B25-9A70-860CCC4F7807}">
      <dgm:prSet/>
      <dgm:spPr/>
      <dgm:t>
        <a:bodyPr/>
        <a:lstStyle/>
        <a:p>
          <a:endParaRPr lang="pt-BR"/>
        </a:p>
      </dgm:t>
    </dgm:pt>
    <dgm:pt modelId="{27096A66-0E04-4B5D-ABA0-3959A685BD70}" type="pres">
      <dgm:prSet presAssocID="{4080D605-14B2-4AB1-87DC-80F1F17E7D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25FC26-31AE-44D8-89AB-41D3FBB1A2FF}" type="pres">
      <dgm:prSet presAssocID="{646E97EA-758E-46F0-AB5C-6763927B2310}" presName="compositeNode" presStyleCnt="0">
        <dgm:presLayoutVars>
          <dgm:bulletEnabled val="1"/>
        </dgm:presLayoutVars>
      </dgm:prSet>
      <dgm:spPr/>
    </dgm:pt>
    <dgm:pt modelId="{1FB7EE7D-4F8C-40F3-9053-5836C460BD03}" type="pres">
      <dgm:prSet presAssocID="{646E97EA-758E-46F0-AB5C-6763927B2310}" presName="bgRect" presStyleLbl="node1" presStyleIdx="0" presStyleCnt="3" custScaleY="86377"/>
      <dgm:spPr/>
      <dgm:t>
        <a:bodyPr/>
        <a:lstStyle/>
        <a:p>
          <a:endParaRPr lang="pt-BR"/>
        </a:p>
      </dgm:t>
    </dgm:pt>
    <dgm:pt modelId="{BAAF7B42-0058-4976-978A-B0C2920C5CCE}" type="pres">
      <dgm:prSet presAssocID="{646E97EA-758E-46F0-AB5C-6763927B23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759EB8-9525-4D0C-B674-9E1A14A3EE7C}" type="pres">
      <dgm:prSet presAssocID="{646E97EA-758E-46F0-AB5C-6763927B23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E8C660-19D6-4E9F-95DF-8F82F4288C3E}" type="pres">
      <dgm:prSet presAssocID="{008AF23B-A72C-4C26-AB9D-35D5C417E169}" presName="hSp" presStyleCnt="0"/>
      <dgm:spPr/>
    </dgm:pt>
    <dgm:pt modelId="{6BAC4A6B-D647-4C4E-930D-08309CF8F19D}" type="pres">
      <dgm:prSet presAssocID="{008AF23B-A72C-4C26-AB9D-35D5C417E169}" presName="vProcSp" presStyleCnt="0"/>
      <dgm:spPr/>
    </dgm:pt>
    <dgm:pt modelId="{B11A3C1F-3633-4B84-9601-FF2B2B5FD119}" type="pres">
      <dgm:prSet presAssocID="{008AF23B-A72C-4C26-AB9D-35D5C417E169}" presName="vSp1" presStyleCnt="0"/>
      <dgm:spPr/>
    </dgm:pt>
    <dgm:pt modelId="{6FC41278-9C78-4C7D-8DE0-35B124320ED2}" type="pres">
      <dgm:prSet presAssocID="{008AF23B-A72C-4C26-AB9D-35D5C417E169}" presName="simulatedConn" presStyleLbl="solidFgAcc1" presStyleIdx="0" presStyleCnt="2"/>
      <dgm:spPr/>
    </dgm:pt>
    <dgm:pt modelId="{86577D22-2770-48FA-BFE0-A3102B7B265B}" type="pres">
      <dgm:prSet presAssocID="{008AF23B-A72C-4C26-AB9D-35D5C417E169}" presName="vSp2" presStyleCnt="0"/>
      <dgm:spPr/>
    </dgm:pt>
    <dgm:pt modelId="{A648755F-B2A4-4E96-86DD-E1631FB36EA5}" type="pres">
      <dgm:prSet presAssocID="{008AF23B-A72C-4C26-AB9D-35D5C417E169}" presName="sibTrans" presStyleCnt="0"/>
      <dgm:spPr/>
    </dgm:pt>
    <dgm:pt modelId="{CA50B5D1-F2D3-4F37-A929-778D3E8AB1F3}" type="pres">
      <dgm:prSet presAssocID="{D3017767-1FD2-4D36-99DF-1993C79FB944}" presName="compositeNode" presStyleCnt="0">
        <dgm:presLayoutVars>
          <dgm:bulletEnabled val="1"/>
        </dgm:presLayoutVars>
      </dgm:prSet>
      <dgm:spPr/>
    </dgm:pt>
    <dgm:pt modelId="{EC0A86B9-DE66-4551-BBFC-7A1A1584E84C}" type="pres">
      <dgm:prSet presAssocID="{D3017767-1FD2-4D36-99DF-1993C79FB944}" presName="bgRect" presStyleLbl="node1" presStyleIdx="1" presStyleCnt="3" custScaleY="86674"/>
      <dgm:spPr/>
      <dgm:t>
        <a:bodyPr/>
        <a:lstStyle/>
        <a:p>
          <a:endParaRPr lang="pt-BR"/>
        </a:p>
      </dgm:t>
    </dgm:pt>
    <dgm:pt modelId="{54C7E586-DE98-4DD9-9E98-8EF48199E2C4}" type="pres">
      <dgm:prSet presAssocID="{D3017767-1FD2-4D36-99DF-1993C79FB94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2122B-CBCC-4EA5-9AF3-6368A67F497A}" type="pres">
      <dgm:prSet presAssocID="{D3017767-1FD2-4D36-99DF-1993C79FB94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EFDB6F-373B-4C11-BB7B-7AE41D21A6E1}" type="pres">
      <dgm:prSet presAssocID="{24A1767C-2697-4B62-A856-C334A82905C4}" presName="hSp" presStyleCnt="0"/>
      <dgm:spPr/>
    </dgm:pt>
    <dgm:pt modelId="{2F585851-0536-4953-9802-3785B3CBCC9E}" type="pres">
      <dgm:prSet presAssocID="{24A1767C-2697-4B62-A856-C334A82905C4}" presName="vProcSp" presStyleCnt="0"/>
      <dgm:spPr/>
    </dgm:pt>
    <dgm:pt modelId="{2B595239-B45B-4049-A1EC-84645CCE6602}" type="pres">
      <dgm:prSet presAssocID="{24A1767C-2697-4B62-A856-C334A82905C4}" presName="vSp1" presStyleCnt="0"/>
      <dgm:spPr/>
    </dgm:pt>
    <dgm:pt modelId="{8E92C081-21B0-4817-9072-D0743F0E3A46}" type="pres">
      <dgm:prSet presAssocID="{24A1767C-2697-4B62-A856-C334A82905C4}" presName="simulatedConn" presStyleLbl="solidFgAcc1" presStyleIdx="1" presStyleCnt="2"/>
      <dgm:spPr/>
    </dgm:pt>
    <dgm:pt modelId="{ECDE7936-AE91-46A9-8F2E-645C14D61F41}" type="pres">
      <dgm:prSet presAssocID="{24A1767C-2697-4B62-A856-C334A82905C4}" presName="vSp2" presStyleCnt="0"/>
      <dgm:spPr/>
    </dgm:pt>
    <dgm:pt modelId="{88CBDF11-B10E-428F-8A91-FC760B777BD3}" type="pres">
      <dgm:prSet presAssocID="{24A1767C-2697-4B62-A856-C334A82905C4}" presName="sibTrans" presStyleCnt="0"/>
      <dgm:spPr/>
    </dgm:pt>
    <dgm:pt modelId="{C11FA003-254A-408E-80C0-513BF7E9351E}" type="pres">
      <dgm:prSet presAssocID="{97E1FD1D-7E5F-47CC-B90F-622E40AEA1EA}" presName="compositeNode" presStyleCnt="0">
        <dgm:presLayoutVars>
          <dgm:bulletEnabled val="1"/>
        </dgm:presLayoutVars>
      </dgm:prSet>
      <dgm:spPr/>
    </dgm:pt>
    <dgm:pt modelId="{DADA4BA8-0C87-462F-9BE9-024A11C3F147}" type="pres">
      <dgm:prSet presAssocID="{97E1FD1D-7E5F-47CC-B90F-622E40AEA1EA}" presName="bgRect" presStyleLbl="node1" presStyleIdx="2" presStyleCnt="3" custScaleY="86377"/>
      <dgm:spPr/>
      <dgm:t>
        <a:bodyPr/>
        <a:lstStyle/>
        <a:p>
          <a:endParaRPr lang="pt-BR"/>
        </a:p>
      </dgm:t>
    </dgm:pt>
    <dgm:pt modelId="{1F4B4DFF-EE9D-40E3-9662-805B2E5A3F15}" type="pres">
      <dgm:prSet presAssocID="{97E1FD1D-7E5F-47CC-B90F-622E40AEA1E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8BF88-996C-45A0-AC95-904F77041207}" type="pres">
      <dgm:prSet presAssocID="{97E1FD1D-7E5F-47CC-B90F-622E40AEA1E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F13284-2112-4108-8993-6CD8F6A5F814}" type="presOf" srcId="{97E1FD1D-7E5F-47CC-B90F-622E40AEA1EA}" destId="{1F4B4DFF-EE9D-40E3-9662-805B2E5A3F15}" srcOrd="1" destOrd="0" presId="urn:microsoft.com/office/officeart/2005/8/layout/hProcess7"/>
    <dgm:cxn modelId="{F7489A40-75F2-43CA-93CD-84F71D5D41A0}" type="presOf" srcId="{23540ED0-5029-443D-83A0-ABA976712BD5}" destId="{EEA8BF88-996C-45A0-AC95-904F77041207}" srcOrd="0" destOrd="0" presId="urn:microsoft.com/office/officeart/2005/8/layout/hProcess7"/>
    <dgm:cxn modelId="{724C35DB-2D5A-4A91-94BC-A014A073CD3F}" type="presOf" srcId="{CF112F93-392E-4BAD-BEB1-7EB5958266C2}" destId="{3752122B-CBCC-4EA5-9AF3-6368A67F497A}" srcOrd="0" destOrd="0" presId="urn:microsoft.com/office/officeart/2005/8/layout/hProcess7"/>
    <dgm:cxn modelId="{4A66055D-0B1B-4DA7-821C-6B9BE5402118}" type="presOf" srcId="{7C04DFBC-6521-4729-B0F6-CA54222F7618}" destId="{7B759EB8-9525-4D0C-B674-9E1A14A3EE7C}" srcOrd="0" destOrd="0" presId="urn:microsoft.com/office/officeart/2005/8/layout/hProcess7"/>
    <dgm:cxn modelId="{2C7250E1-B37D-4AA8-A0FD-FC93ED259DEA}" srcId="{4080D605-14B2-4AB1-87DC-80F1F17E7D7B}" destId="{D3017767-1FD2-4D36-99DF-1993C79FB944}" srcOrd="1" destOrd="0" parTransId="{ECBD9190-0BD5-4D31-A69E-148234C68607}" sibTransId="{24A1767C-2697-4B62-A856-C334A82905C4}"/>
    <dgm:cxn modelId="{7F2EAFC7-2280-4303-BED6-11B2DB8792A9}" type="presOf" srcId="{D3017767-1FD2-4D36-99DF-1993C79FB944}" destId="{54C7E586-DE98-4DD9-9E98-8EF48199E2C4}" srcOrd="1" destOrd="0" presId="urn:microsoft.com/office/officeart/2005/8/layout/hProcess7"/>
    <dgm:cxn modelId="{8FE9B4D9-288E-41D0-9ABF-89B45D13FC8B}" srcId="{646E97EA-758E-46F0-AB5C-6763927B2310}" destId="{7C04DFBC-6521-4729-B0F6-CA54222F7618}" srcOrd="0" destOrd="0" parTransId="{5E070B91-F3E3-490D-8E9B-C339905F11B7}" sibTransId="{87625D2B-838C-4457-B5C3-5CE94B9AE7CF}"/>
    <dgm:cxn modelId="{A43BF381-B4AD-45C0-BDC9-25AD2DD0FE03}" type="presOf" srcId="{4080D605-14B2-4AB1-87DC-80F1F17E7D7B}" destId="{27096A66-0E04-4B5D-ABA0-3959A685BD70}" srcOrd="0" destOrd="0" presId="urn:microsoft.com/office/officeart/2005/8/layout/hProcess7"/>
    <dgm:cxn modelId="{7EE22E71-1321-497E-8252-5C5BC80BA24A}" type="presOf" srcId="{97E1FD1D-7E5F-47CC-B90F-622E40AEA1EA}" destId="{DADA4BA8-0C87-462F-9BE9-024A11C3F147}" srcOrd="0" destOrd="0" presId="urn:microsoft.com/office/officeart/2005/8/layout/hProcess7"/>
    <dgm:cxn modelId="{D7231814-A3CF-4501-B3FE-A18763AB667D}" type="presOf" srcId="{646E97EA-758E-46F0-AB5C-6763927B2310}" destId="{1FB7EE7D-4F8C-40F3-9053-5836C460BD03}" srcOrd="0" destOrd="0" presId="urn:microsoft.com/office/officeart/2005/8/layout/hProcess7"/>
    <dgm:cxn modelId="{A1CD1D9A-0008-44E3-AF2C-62EFC5BD5640}" srcId="{4080D605-14B2-4AB1-87DC-80F1F17E7D7B}" destId="{646E97EA-758E-46F0-AB5C-6763927B2310}" srcOrd="0" destOrd="0" parTransId="{2E0CA098-3347-48CA-A983-ABFDC079F5E8}" sibTransId="{008AF23B-A72C-4C26-AB9D-35D5C417E169}"/>
    <dgm:cxn modelId="{2B1C8982-37D5-43FD-8895-CE9D85FB0D3D}" type="presOf" srcId="{D3017767-1FD2-4D36-99DF-1993C79FB944}" destId="{EC0A86B9-DE66-4551-BBFC-7A1A1584E84C}" srcOrd="0" destOrd="0" presId="urn:microsoft.com/office/officeart/2005/8/layout/hProcess7"/>
    <dgm:cxn modelId="{816F2947-4D5F-40C8-894F-06DA1591BDCA}" type="presOf" srcId="{646E97EA-758E-46F0-AB5C-6763927B2310}" destId="{BAAF7B42-0058-4976-978A-B0C2920C5CCE}" srcOrd="1" destOrd="0" presId="urn:microsoft.com/office/officeart/2005/8/layout/hProcess7"/>
    <dgm:cxn modelId="{7645A9D9-02A8-4D87-B6A1-E4B9A3EBF1B6}" srcId="{4080D605-14B2-4AB1-87DC-80F1F17E7D7B}" destId="{97E1FD1D-7E5F-47CC-B90F-622E40AEA1EA}" srcOrd="2" destOrd="0" parTransId="{8BFF38D6-D385-4BBF-B20C-C0F6BCED171F}" sibTransId="{3F575976-656C-4443-829D-4C2339F6590E}"/>
    <dgm:cxn modelId="{773F25ED-2531-4D7F-BC84-E17C40FAD38C}" srcId="{D3017767-1FD2-4D36-99DF-1993C79FB944}" destId="{CF112F93-392E-4BAD-BEB1-7EB5958266C2}" srcOrd="0" destOrd="0" parTransId="{12C2680C-2CA7-45DC-B7D2-459010F7867F}" sibTransId="{4BE1A383-CAA5-4840-B058-9A15D97563A0}"/>
    <dgm:cxn modelId="{23BC5391-EC28-4B25-9A70-860CCC4F7807}" srcId="{97E1FD1D-7E5F-47CC-B90F-622E40AEA1EA}" destId="{23540ED0-5029-443D-83A0-ABA976712BD5}" srcOrd="0" destOrd="0" parTransId="{1D13CEEA-4F25-4702-BA9B-3916C714F2B3}" sibTransId="{3EDF3004-0C76-4649-A6A5-C3223780E2D0}"/>
    <dgm:cxn modelId="{53285820-34DE-410D-9BFE-386DCAF0E4E3}" type="presParOf" srcId="{27096A66-0E04-4B5D-ABA0-3959A685BD70}" destId="{EA25FC26-31AE-44D8-89AB-41D3FBB1A2FF}" srcOrd="0" destOrd="0" presId="urn:microsoft.com/office/officeart/2005/8/layout/hProcess7"/>
    <dgm:cxn modelId="{3B82D7B5-2CAE-4227-B2F6-42DA406EFF6E}" type="presParOf" srcId="{EA25FC26-31AE-44D8-89AB-41D3FBB1A2FF}" destId="{1FB7EE7D-4F8C-40F3-9053-5836C460BD03}" srcOrd="0" destOrd="0" presId="urn:microsoft.com/office/officeart/2005/8/layout/hProcess7"/>
    <dgm:cxn modelId="{8C3F9512-1FB0-4E22-A1FC-6C0A6234AC22}" type="presParOf" srcId="{EA25FC26-31AE-44D8-89AB-41D3FBB1A2FF}" destId="{BAAF7B42-0058-4976-978A-B0C2920C5CCE}" srcOrd="1" destOrd="0" presId="urn:microsoft.com/office/officeart/2005/8/layout/hProcess7"/>
    <dgm:cxn modelId="{572EC946-A2CF-4440-A8C6-5EDE54764318}" type="presParOf" srcId="{EA25FC26-31AE-44D8-89AB-41D3FBB1A2FF}" destId="{7B759EB8-9525-4D0C-B674-9E1A14A3EE7C}" srcOrd="2" destOrd="0" presId="urn:microsoft.com/office/officeart/2005/8/layout/hProcess7"/>
    <dgm:cxn modelId="{ECF93AD4-1E8E-44D8-B42E-690E179B69D1}" type="presParOf" srcId="{27096A66-0E04-4B5D-ABA0-3959A685BD70}" destId="{49E8C660-19D6-4E9F-95DF-8F82F4288C3E}" srcOrd="1" destOrd="0" presId="urn:microsoft.com/office/officeart/2005/8/layout/hProcess7"/>
    <dgm:cxn modelId="{5DFFBCA6-F178-4D5F-9665-8EA15E35BFA0}" type="presParOf" srcId="{27096A66-0E04-4B5D-ABA0-3959A685BD70}" destId="{6BAC4A6B-D647-4C4E-930D-08309CF8F19D}" srcOrd="2" destOrd="0" presId="urn:microsoft.com/office/officeart/2005/8/layout/hProcess7"/>
    <dgm:cxn modelId="{127358B4-786A-4D52-B861-D0E64EB777CC}" type="presParOf" srcId="{6BAC4A6B-D647-4C4E-930D-08309CF8F19D}" destId="{B11A3C1F-3633-4B84-9601-FF2B2B5FD119}" srcOrd="0" destOrd="0" presId="urn:microsoft.com/office/officeart/2005/8/layout/hProcess7"/>
    <dgm:cxn modelId="{D43560FB-84E3-4FDB-94AE-FC8B89D47B00}" type="presParOf" srcId="{6BAC4A6B-D647-4C4E-930D-08309CF8F19D}" destId="{6FC41278-9C78-4C7D-8DE0-35B124320ED2}" srcOrd="1" destOrd="0" presId="urn:microsoft.com/office/officeart/2005/8/layout/hProcess7"/>
    <dgm:cxn modelId="{D3D23D3E-04AF-4ED5-B602-D0845D4564F7}" type="presParOf" srcId="{6BAC4A6B-D647-4C4E-930D-08309CF8F19D}" destId="{86577D22-2770-48FA-BFE0-A3102B7B265B}" srcOrd="2" destOrd="0" presId="urn:microsoft.com/office/officeart/2005/8/layout/hProcess7"/>
    <dgm:cxn modelId="{89CB28C0-D29B-476D-B96E-B7776985E0DB}" type="presParOf" srcId="{27096A66-0E04-4B5D-ABA0-3959A685BD70}" destId="{A648755F-B2A4-4E96-86DD-E1631FB36EA5}" srcOrd="3" destOrd="0" presId="urn:microsoft.com/office/officeart/2005/8/layout/hProcess7"/>
    <dgm:cxn modelId="{6828103A-7AAC-4CFA-A917-12FBA9B83ED3}" type="presParOf" srcId="{27096A66-0E04-4B5D-ABA0-3959A685BD70}" destId="{CA50B5D1-F2D3-4F37-A929-778D3E8AB1F3}" srcOrd="4" destOrd="0" presId="urn:microsoft.com/office/officeart/2005/8/layout/hProcess7"/>
    <dgm:cxn modelId="{B8CD1363-32F8-486B-B98C-30FA994BB4AE}" type="presParOf" srcId="{CA50B5D1-F2D3-4F37-A929-778D3E8AB1F3}" destId="{EC0A86B9-DE66-4551-BBFC-7A1A1584E84C}" srcOrd="0" destOrd="0" presId="urn:microsoft.com/office/officeart/2005/8/layout/hProcess7"/>
    <dgm:cxn modelId="{A9DEF2A0-5C31-4453-9760-EC7D4670CABE}" type="presParOf" srcId="{CA50B5D1-F2D3-4F37-A929-778D3E8AB1F3}" destId="{54C7E586-DE98-4DD9-9E98-8EF48199E2C4}" srcOrd="1" destOrd="0" presId="urn:microsoft.com/office/officeart/2005/8/layout/hProcess7"/>
    <dgm:cxn modelId="{C7A60135-68C8-42C8-8BDE-30BB60797165}" type="presParOf" srcId="{CA50B5D1-F2D3-4F37-A929-778D3E8AB1F3}" destId="{3752122B-CBCC-4EA5-9AF3-6368A67F497A}" srcOrd="2" destOrd="0" presId="urn:microsoft.com/office/officeart/2005/8/layout/hProcess7"/>
    <dgm:cxn modelId="{F83FA571-7D95-4596-B518-2F505250ACC6}" type="presParOf" srcId="{27096A66-0E04-4B5D-ABA0-3959A685BD70}" destId="{34EFDB6F-373B-4C11-BB7B-7AE41D21A6E1}" srcOrd="5" destOrd="0" presId="urn:microsoft.com/office/officeart/2005/8/layout/hProcess7"/>
    <dgm:cxn modelId="{93AC588D-BA9F-4F96-B4B5-208F0F872F0B}" type="presParOf" srcId="{27096A66-0E04-4B5D-ABA0-3959A685BD70}" destId="{2F585851-0536-4953-9802-3785B3CBCC9E}" srcOrd="6" destOrd="0" presId="urn:microsoft.com/office/officeart/2005/8/layout/hProcess7"/>
    <dgm:cxn modelId="{E6295FF8-36DD-4A94-8902-9B9FF49FCF57}" type="presParOf" srcId="{2F585851-0536-4953-9802-3785B3CBCC9E}" destId="{2B595239-B45B-4049-A1EC-84645CCE6602}" srcOrd="0" destOrd="0" presId="urn:microsoft.com/office/officeart/2005/8/layout/hProcess7"/>
    <dgm:cxn modelId="{1B5351AE-4D2D-4AB0-93DE-630243D98833}" type="presParOf" srcId="{2F585851-0536-4953-9802-3785B3CBCC9E}" destId="{8E92C081-21B0-4817-9072-D0743F0E3A46}" srcOrd="1" destOrd="0" presId="urn:microsoft.com/office/officeart/2005/8/layout/hProcess7"/>
    <dgm:cxn modelId="{98A0030F-C6D7-4C24-8AE2-A4A3966A08E3}" type="presParOf" srcId="{2F585851-0536-4953-9802-3785B3CBCC9E}" destId="{ECDE7936-AE91-46A9-8F2E-645C14D61F41}" srcOrd="2" destOrd="0" presId="urn:microsoft.com/office/officeart/2005/8/layout/hProcess7"/>
    <dgm:cxn modelId="{B0FDEDE2-E9C9-41B8-82EE-731251AC7143}" type="presParOf" srcId="{27096A66-0E04-4B5D-ABA0-3959A685BD70}" destId="{88CBDF11-B10E-428F-8A91-FC760B777BD3}" srcOrd="7" destOrd="0" presId="urn:microsoft.com/office/officeart/2005/8/layout/hProcess7"/>
    <dgm:cxn modelId="{9202C207-DEA5-4024-9E41-B39706B5F0EF}" type="presParOf" srcId="{27096A66-0E04-4B5D-ABA0-3959A685BD70}" destId="{C11FA003-254A-408E-80C0-513BF7E9351E}" srcOrd="8" destOrd="0" presId="urn:microsoft.com/office/officeart/2005/8/layout/hProcess7"/>
    <dgm:cxn modelId="{2B46C314-C339-483B-B573-3B1A42E65070}" type="presParOf" srcId="{C11FA003-254A-408E-80C0-513BF7E9351E}" destId="{DADA4BA8-0C87-462F-9BE9-024A11C3F147}" srcOrd="0" destOrd="0" presId="urn:microsoft.com/office/officeart/2005/8/layout/hProcess7"/>
    <dgm:cxn modelId="{BEECEFD6-C95A-4E73-852F-A0F54214398A}" type="presParOf" srcId="{C11FA003-254A-408E-80C0-513BF7E9351E}" destId="{1F4B4DFF-EE9D-40E3-9662-805B2E5A3F15}" srcOrd="1" destOrd="0" presId="urn:microsoft.com/office/officeart/2005/8/layout/hProcess7"/>
    <dgm:cxn modelId="{0D0F092A-7691-4E34-9D3A-11CBFEA5547B}" type="presParOf" srcId="{C11FA003-254A-408E-80C0-513BF7E9351E}" destId="{EEA8BF88-996C-45A0-AC95-904F77041207}" srcOrd="2" destOrd="0" presId="urn:microsoft.com/office/officeart/2005/8/layout/hProcess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D19AB-8D84-4351-B81B-1E2BC90AA2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99C953-8244-4D92-8600-D083CA7806A4}">
      <dgm:prSet phldrT="[Texto]"/>
      <dgm:spPr/>
      <dgm:t>
        <a:bodyPr/>
        <a:lstStyle/>
        <a:p>
          <a:r>
            <a:rPr lang="pt-BR" dirty="0" smtClean="0"/>
            <a:t>PROVENTOS</a:t>
          </a:r>
          <a:endParaRPr lang="pt-BR" dirty="0"/>
        </a:p>
      </dgm:t>
    </dgm:pt>
    <dgm:pt modelId="{775346AB-2B77-4713-9800-20DEFA5AD30D}" type="parTrans" cxnId="{9FF25581-9B5B-40CD-9804-335C36B75C93}">
      <dgm:prSet/>
      <dgm:spPr/>
      <dgm:t>
        <a:bodyPr/>
        <a:lstStyle/>
        <a:p>
          <a:endParaRPr lang="pt-BR"/>
        </a:p>
      </dgm:t>
    </dgm:pt>
    <dgm:pt modelId="{20080D36-781D-43B1-8AFC-A65018BD3CFD}" type="sibTrans" cxnId="{9FF25581-9B5B-40CD-9804-335C36B75C93}">
      <dgm:prSet/>
      <dgm:spPr/>
      <dgm:t>
        <a:bodyPr/>
        <a:lstStyle/>
        <a:p>
          <a:endParaRPr lang="pt-BR"/>
        </a:p>
      </dgm:t>
    </dgm:pt>
    <dgm:pt modelId="{6F4A9F27-0F26-4D6B-8A9A-2D25413AF983}">
      <dgm:prSet phldrT="[Texto]"/>
      <dgm:spPr/>
      <dgm:t>
        <a:bodyPr/>
        <a:lstStyle/>
        <a:p>
          <a:r>
            <a:rPr lang="pt-BR" dirty="0" smtClean="0"/>
            <a:t>Saldo de salário</a:t>
          </a:r>
          <a:endParaRPr lang="pt-BR" dirty="0"/>
        </a:p>
      </dgm:t>
    </dgm:pt>
    <dgm:pt modelId="{6F442C89-C855-4D89-8CE0-442555111FA3}" type="parTrans" cxnId="{830FC3E4-7FFA-486A-841C-9282D074C2B1}">
      <dgm:prSet/>
      <dgm:spPr/>
      <dgm:t>
        <a:bodyPr/>
        <a:lstStyle/>
        <a:p>
          <a:endParaRPr lang="pt-BR"/>
        </a:p>
      </dgm:t>
    </dgm:pt>
    <dgm:pt modelId="{496907DA-B1C1-4E3A-A972-E4254D1BDE07}" type="sibTrans" cxnId="{830FC3E4-7FFA-486A-841C-9282D074C2B1}">
      <dgm:prSet/>
      <dgm:spPr/>
      <dgm:t>
        <a:bodyPr/>
        <a:lstStyle/>
        <a:p>
          <a:endParaRPr lang="pt-BR"/>
        </a:p>
      </dgm:t>
    </dgm:pt>
    <dgm:pt modelId="{DCB5C3D2-0AF6-4375-942F-B890F6E7C8AF}">
      <dgm:prSet phldrT="[Texto]"/>
      <dgm:spPr/>
      <dgm:t>
        <a:bodyPr/>
        <a:lstStyle/>
        <a:p>
          <a:r>
            <a:rPr lang="pt-BR" dirty="0" smtClean="0"/>
            <a:t>DESCONTOS</a:t>
          </a:r>
          <a:endParaRPr lang="pt-BR" dirty="0"/>
        </a:p>
      </dgm:t>
    </dgm:pt>
    <dgm:pt modelId="{7AFB2635-4B85-4808-9DD5-D5D2966CBD1D}" type="parTrans" cxnId="{96B7E1F2-1B58-43BA-B241-B5277DA88190}">
      <dgm:prSet/>
      <dgm:spPr/>
      <dgm:t>
        <a:bodyPr/>
        <a:lstStyle/>
        <a:p>
          <a:endParaRPr lang="pt-BR"/>
        </a:p>
      </dgm:t>
    </dgm:pt>
    <dgm:pt modelId="{B4E01539-4848-40BA-9375-A5C9E3600185}" type="sibTrans" cxnId="{96B7E1F2-1B58-43BA-B241-B5277DA88190}">
      <dgm:prSet/>
      <dgm:spPr/>
      <dgm:t>
        <a:bodyPr/>
        <a:lstStyle/>
        <a:p>
          <a:endParaRPr lang="pt-BR"/>
        </a:p>
      </dgm:t>
    </dgm:pt>
    <dgm:pt modelId="{C2004A3A-5DF2-42E9-A9B7-8AE55CDEAB76}">
      <dgm:prSet phldrT="[Texto]"/>
      <dgm:spPr/>
      <dgm:t>
        <a:bodyPr/>
        <a:lstStyle/>
        <a:p>
          <a:r>
            <a:rPr lang="pt-BR" dirty="0" smtClean="0"/>
            <a:t>Mensalidade sindical</a:t>
          </a:r>
          <a:endParaRPr lang="pt-BR" dirty="0"/>
        </a:p>
      </dgm:t>
    </dgm:pt>
    <dgm:pt modelId="{A3E5636B-B924-4943-AA09-6D4DB8C8B5F1}" type="parTrans" cxnId="{95C80A27-A182-4C75-BD67-732A63236360}">
      <dgm:prSet/>
      <dgm:spPr/>
      <dgm:t>
        <a:bodyPr/>
        <a:lstStyle/>
        <a:p>
          <a:endParaRPr lang="pt-BR"/>
        </a:p>
      </dgm:t>
    </dgm:pt>
    <dgm:pt modelId="{07FADD1F-0594-4088-A6EF-89E8D933F6FF}" type="sibTrans" cxnId="{95C80A27-A182-4C75-BD67-732A63236360}">
      <dgm:prSet/>
      <dgm:spPr/>
      <dgm:t>
        <a:bodyPr/>
        <a:lstStyle/>
        <a:p>
          <a:endParaRPr lang="pt-BR"/>
        </a:p>
      </dgm:t>
    </dgm:pt>
    <dgm:pt modelId="{49165C2B-89DB-4FF5-BECD-1D8B278B1309}">
      <dgm:prSet/>
      <dgm:spPr/>
      <dgm:t>
        <a:bodyPr/>
        <a:lstStyle/>
        <a:p>
          <a:r>
            <a:rPr lang="pt-BR" dirty="0" smtClean="0"/>
            <a:t>Horas extras 60%</a:t>
          </a:r>
          <a:endParaRPr lang="pt-BR" dirty="0"/>
        </a:p>
      </dgm:t>
    </dgm:pt>
    <dgm:pt modelId="{C0573BF2-4695-48C8-AF34-FD65B17A2155}" type="parTrans" cxnId="{00FBAB4F-74C3-4543-A9DC-C30D92CADCA2}">
      <dgm:prSet/>
      <dgm:spPr/>
      <dgm:t>
        <a:bodyPr/>
        <a:lstStyle/>
        <a:p>
          <a:endParaRPr lang="pt-BR"/>
        </a:p>
      </dgm:t>
    </dgm:pt>
    <dgm:pt modelId="{D8C30724-E842-4E40-BE99-AB6E5A3E7DF6}" type="sibTrans" cxnId="{00FBAB4F-74C3-4543-A9DC-C30D92CADCA2}">
      <dgm:prSet/>
      <dgm:spPr/>
      <dgm:t>
        <a:bodyPr/>
        <a:lstStyle/>
        <a:p>
          <a:endParaRPr lang="pt-BR"/>
        </a:p>
      </dgm:t>
    </dgm:pt>
    <dgm:pt modelId="{6524B562-74B4-48CA-94F2-0B6878AF0326}">
      <dgm:prSet/>
      <dgm:spPr/>
      <dgm:t>
        <a:bodyPr/>
        <a:lstStyle/>
        <a:p>
          <a:r>
            <a:rPr lang="pt-BR" dirty="0" err="1" smtClean="0"/>
            <a:t>Intrajornada</a:t>
          </a:r>
          <a:r>
            <a:rPr lang="pt-BR" dirty="0" smtClean="0"/>
            <a:t> - Porteiro</a:t>
          </a:r>
          <a:endParaRPr lang="pt-BR" dirty="0"/>
        </a:p>
      </dgm:t>
    </dgm:pt>
    <dgm:pt modelId="{18BDD3AE-1C67-4FD7-A69C-A119CAD1266B}" type="parTrans" cxnId="{0A060F2A-2DF7-4839-8E0C-1DEEE0946C48}">
      <dgm:prSet/>
      <dgm:spPr/>
      <dgm:t>
        <a:bodyPr/>
        <a:lstStyle/>
        <a:p>
          <a:endParaRPr lang="pt-BR"/>
        </a:p>
      </dgm:t>
    </dgm:pt>
    <dgm:pt modelId="{1FC33C4B-C0FF-4DD7-A49D-BF768ED5DECF}" type="sibTrans" cxnId="{0A060F2A-2DF7-4839-8E0C-1DEEE0946C48}">
      <dgm:prSet/>
      <dgm:spPr/>
      <dgm:t>
        <a:bodyPr/>
        <a:lstStyle/>
        <a:p>
          <a:endParaRPr lang="pt-BR"/>
        </a:p>
      </dgm:t>
    </dgm:pt>
    <dgm:pt modelId="{5FE2731D-534F-45D2-8425-1687E4ECD205}">
      <dgm:prSet/>
      <dgm:spPr/>
      <dgm:t>
        <a:bodyPr/>
        <a:lstStyle/>
        <a:p>
          <a:r>
            <a:rPr lang="pt-BR" dirty="0" smtClean="0"/>
            <a:t>Adicional noturno</a:t>
          </a:r>
          <a:endParaRPr lang="pt-BR" dirty="0"/>
        </a:p>
      </dgm:t>
    </dgm:pt>
    <dgm:pt modelId="{89670222-A88F-47E7-9A30-DAD12C22371F}" type="parTrans" cxnId="{2432C4F8-0F2E-4BC5-B518-56FDA4980A70}">
      <dgm:prSet/>
      <dgm:spPr/>
      <dgm:t>
        <a:bodyPr/>
        <a:lstStyle/>
        <a:p>
          <a:endParaRPr lang="pt-BR"/>
        </a:p>
      </dgm:t>
    </dgm:pt>
    <dgm:pt modelId="{B1B194CE-57A8-4176-8E5E-072495107235}" type="sibTrans" cxnId="{2432C4F8-0F2E-4BC5-B518-56FDA4980A70}">
      <dgm:prSet/>
      <dgm:spPr/>
      <dgm:t>
        <a:bodyPr/>
        <a:lstStyle/>
        <a:p>
          <a:endParaRPr lang="pt-BR"/>
        </a:p>
      </dgm:t>
    </dgm:pt>
    <dgm:pt modelId="{BEB5E966-A9DF-44CE-84C0-98BD125E320E}">
      <dgm:prSet/>
      <dgm:spPr/>
      <dgm:t>
        <a:bodyPr/>
        <a:lstStyle/>
        <a:p>
          <a:r>
            <a:rPr lang="pt-BR" dirty="0" smtClean="0"/>
            <a:t>INSS (repasse para Receita Federal)</a:t>
          </a:r>
          <a:endParaRPr lang="pt-BR" dirty="0"/>
        </a:p>
      </dgm:t>
    </dgm:pt>
    <dgm:pt modelId="{56D69136-39EB-4370-A9C1-79D3AE56DCF3}" type="parTrans" cxnId="{D627E2A4-DE5F-4E20-8AC7-245187449D12}">
      <dgm:prSet/>
      <dgm:spPr/>
      <dgm:t>
        <a:bodyPr/>
        <a:lstStyle/>
        <a:p>
          <a:endParaRPr lang="pt-BR"/>
        </a:p>
      </dgm:t>
    </dgm:pt>
    <dgm:pt modelId="{E3A1F671-BDF9-4601-91B7-4E054976B7F4}" type="sibTrans" cxnId="{D627E2A4-DE5F-4E20-8AC7-245187449D12}">
      <dgm:prSet/>
      <dgm:spPr/>
      <dgm:t>
        <a:bodyPr/>
        <a:lstStyle/>
        <a:p>
          <a:endParaRPr lang="pt-BR"/>
        </a:p>
      </dgm:t>
    </dgm:pt>
    <dgm:pt modelId="{F6808C29-4093-456B-9BAC-186FA909FDC5}">
      <dgm:prSet/>
      <dgm:spPr/>
      <dgm:t>
        <a:bodyPr/>
        <a:lstStyle/>
        <a:p>
          <a:r>
            <a:rPr lang="pt-BR" dirty="0" smtClean="0"/>
            <a:t>Desconto de vale alimentação - R$1,50</a:t>
          </a:r>
          <a:endParaRPr lang="pt-BR" dirty="0"/>
        </a:p>
      </dgm:t>
    </dgm:pt>
    <dgm:pt modelId="{5324694D-659B-4D9D-8555-313B7730FCBD}" type="parTrans" cxnId="{D244752A-ED7E-4A0E-8280-DDEA9D37F51B}">
      <dgm:prSet/>
      <dgm:spPr/>
      <dgm:t>
        <a:bodyPr/>
        <a:lstStyle/>
        <a:p>
          <a:endParaRPr lang="pt-BR"/>
        </a:p>
      </dgm:t>
    </dgm:pt>
    <dgm:pt modelId="{994FDC92-E726-4BB3-A9A7-02A037F554C4}" type="sibTrans" cxnId="{D244752A-ED7E-4A0E-8280-DDEA9D37F51B}">
      <dgm:prSet/>
      <dgm:spPr/>
      <dgm:t>
        <a:bodyPr/>
        <a:lstStyle/>
        <a:p>
          <a:endParaRPr lang="pt-BR"/>
        </a:p>
      </dgm:t>
    </dgm:pt>
    <dgm:pt modelId="{709D3B36-56B4-47C5-9ED0-7918C79F1978}">
      <dgm:prSet/>
      <dgm:spPr/>
      <dgm:t>
        <a:bodyPr/>
        <a:lstStyle/>
        <a:p>
          <a:r>
            <a:rPr lang="pt-BR" dirty="0" err="1" smtClean="0"/>
            <a:t>Anuênio</a:t>
          </a:r>
          <a:endParaRPr lang="pt-BR" dirty="0"/>
        </a:p>
      </dgm:t>
    </dgm:pt>
    <dgm:pt modelId="{A012F4D3-81DC-4575-98D2-4AD6AD0CED27}" type="parTrans" cxnId="{EA43D9C6-CF0F-4C59-B34C-8084527FB336}">
      <dgm:prSet/>
      <dgm:spPr/>
    </dgm:pt>
    <dgm:pt modelId="{0DD70E76-736C-47E4-A580-E2DBD682A98B}" type="sibTrans" cxnId="{EA43D9C6-CF0F-4C59-B34C-8084527FB336}">
      <dgm:prSet/>
      <dgm:spPr/>
    </dgm:pt>
    <dgm:pt modelId="{44762F1B-6EA5-4FED-A984-A25C976E831A}">
      <dgm:prSet/>
      <dgm:spPr/>
      <dgm:t>
        <a:bodyPr/>
        <a:lstStyle/>
        <a:p>
          <a:r>
            <a:rPr lang="pt-BR" dirty="0" smtClean="0"/>
            <a:t>Insalubridade 40% - ASG</a:t>
          </a:r>
          <a:endParaRPr lang="pt-BR" dirty="0"/>
        </a:p>
      </dgm:t>
    </dgm:pt>
    <dgm:pt modelId="{86C610C9-5967-4DF8-9864-2476A21FDD68}" type="parTrans" cxnId="{ABB47152-1998-4EA4-8297-5AB86E63E6DE}">
      <dgm:prSet/>
      <dgm:spPr/>
    </dgm:pt>
    <dgm:pt modelId="{B81BBD67-C693-4558-8AD7-13F6E943131B}" type="sibTrans" cxnId="{ABB47152-1998-4EA4-8297-5AB86E63E6DE}">
      <dgm:prSet/>
      <dgm:spPr/>
    </dgm:pt>
    <dgm:pt modelId="{7FCEB218-ECF1-47AE-A825-762B47140269}">
      <dgm:prSet/>
      <dgm:spPr/>
      <dgm:t>
        <a:bodyPr/>
        <a:lstStyle/>
        <a:p>
          <a:r>
            <a:rPr lang="pt-BR" dirty="0" smtClean="0"/>
            <a:t>Vale Transporte  - 4% </a:t>
          </a:r>
          <a:endParaRPr lang="pt-BR" dirty="0"/>
        </a:p>
      </dgm:t>
    </dgm:pt>
    <dgm:pt modelId="{47719EFF-0828-4D4D-B0A4-B21C0CE78B07}" type="parTrans" cxnId="{A7DA64E0-2ABE-43B2-B92E-661779A00D37}">
      <dgm:prSet/>
      <dgm:spPr/>
    </dgm:pt>
    <dgm:pt modelId="{9FCB0BC3-CB74-4AEA-A66E-C5640232E13F}" type="sibTrans" cxnId="{A7DA64E0-2ABE-43B2-B92E-661779A00D37}">
      <dgm:prSet/>
      <dgm:spPr/>
    </dgm:pt>
    <dgm:pt modelId="{120847DF-CEC6-42DA-A737-B834FE830F56}" type="pres">
      <dgm:prSet presAssocID="{1D9D19AB-8D84-4351-B81B-1E2BC90AA2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259BB0-D7E7-4DF0-AD66-D73650F63492}" type="pres">
      <dgm:prSet presAssocID="{8999C953-8244-4D92-8600-D083CA7806A4}" presName="composite" presStyleCnt="0"/>
      <dgm:spPr/>
    </dgm:pt>
    <dgm:pt modelId="{0A22C176-5A5C-47EC-BC1E-0A155622A4FF}" type="pres">
      <dgm:prSet presAssocID="{8999C953-8244-4D92-8600-D083CA7806A4}" presName="parTx" presStyleLbl="alignNode1" presStyleIdx="0" presStyleCnt="2" custLinFactNeighborX="-1" custLinFactNeighborY="-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3F9EA-D5CE-48F8-A68F-63FE7A8E4054}" type="pres">
      <dgm:prSet presAssocID="{8999C953-8244-4D92-8600-D083CA7806A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270279-E169-4802-90BF-355495E40C76}" type="pres">
      <dgm:prSet presAssocID="{20080D36-781D-43B1-8AFC-A65018BD3CFD}" presName="space" presStyleCnt="0"/>
      <dgm:spPr/>
    </dgm:pt>
    <dgm:pt modelId="{7E78A1EF-31A1-46FA-BA9E-5CCA35CA8163}" type="pres">
      <dgm:prSet presAssocID="{DCB5C3D2-0AF6-4375-942F-B890F6E7C8AF}" presName="composite" presStyleCnt="0"/>
      <dgm:spPr/>
    </dgm:pt>
    <dgm:pt modelId="{1E0E5E7B-E71C-4E1F-B48A-ED8D91E5A418}" type="pres">
      <dgm:prSet presAssocID="{DCB5C3D2-0AF6-4375-942F-B890F6E7C8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1380B-06CE-4C34-A3F6-873D2718E057}" type="pres">
      <dgm:prSet presAssocID="{DCB5C3D2-0AF6-4375-942F-B890F6E7C8A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CCEB84-201F-4824-85BF-80652D4DC4C3}" type="presOf" srcId="{5FE2731D-534F-45D2-8425-1687E4ECD205}" destId="{6D93F9EA-D5CE-48F8-A68F-63FE7A8E4054}" srcOrd="0" destOrd="3" presId="urn:microsoft.com/office/officeart/2005/8/layout/hList1"/>
    <dgm:cxn modelId="{9FF25581-9B5B-40CD-9804-335C36B75C93}" srcId="{1D9D19AB-8D84-4351-B81B-1E2BC90AA256}" destId="{8999C953-8244-4D92-8600-D083CA7806A4}" srcOrd="0" destOrd="0" parTransId="{775346AB-2B77-4713-9800-20DEFA5AD30D}" sibTransId="{20080D36-781D-43B1-8AFC-A65018BD3CFD}"/>
    <dgm:cxn modelId="{DED2155B-D606-4791-8649-8C8E9E1CF66F}" type="presOf" srcId="{6F4A9F27-0F26-4D6B-8A9A-2D25413AF983}" destId="{6D93F9EA-D5CE-48F8-A68F-63FE7A8E4054}" srcOrd="0" destOrd="0" presId="urn:microsoft.com/office/officeart/2005/8/layout/hList1"/>
    <dgm:cxn modelId="{75DA664F-8E49-48FD-8AAC-CC354BF4FCEE}" type="presOf" srcId="{6524B562-74B4-48CA-94F2-0B6878AF0326}" destId="{6D93F9EA-D5CE-48F8-A68F-63FE7A8E4054}" srcOrd="0" destOrd="2" presId="urn:microsoft.com/office/officeart/2005/8/layout/hList1"/>
    <dgm:cxn modelId="{0A060F2A-2DF7-4839-8E0C-1DEEE0946C48}" srcId="{8999C953-8244-4D92-8600-D083CA7806A4}" destId="{6524B562-74B4-48CA-94F2-0B6878AF0326}" srcOrd="2" destOrd="0" parTransId="{18BDD3AE-1C67-4FD7-A69C-A119CAD1266B}" sibTransId="{1FC33C4B-C0FF-4DD7-A49D-BF768ED5DECF}"/>
    <dgm:cxn modelId="{A54F11A8-F6B4-4587-9B26-F4DAE9B58BEB}" type="presOf" srcId="{C2004A3A-5DF2-42E9-A9B7-8AE55CDEAB76}" destId="{1771380B-06CE-4C34-A3F6-873D2718E057}" srcOrd="0" destOrd="0" presId="urn:microsoft.com/office/officeart/2005/8/layout/hList1"/>
    <dgm:cxn modelId="{C4FC4724-EEF1-4D45-9EAF-0C6487ED4E8D}" type="presOf" srcId="{44762F1B-6EA5-4FED-A984-A25C976E831A}" destId="{6D93F9EA-D5CE-48F8-A68F-63FE7A8E4054}" srcOrd="0" destOrd="5" presId="urn:microsoft.com/office/officeart/2005/8/layout/hList1"/>
    <dgm:cxn modelId="{ABB47152-1998-4EA4-8297-5AB86E63E6DE}" srcId="{8999C953-8244-4D92-8600-D083CA7806A4}" destId="{44762F1B-6EA5-4FED-A984-A25C976E831A}" srcOrd="5" destOrd="0" parTransId="{86C610C9-5967-4DF8-9864-2476A21FDD68}" sibTransId="{B81BBD67-C693-4558-8AD7-13F6E943131B}"/>
    <dgm:cxn modelId="{BBD0D793-00F3-409F-BB37-ED9E69883344}" type="presOf" srcId="{BEB5E966-A9DF-44CE-84C0-98BD125E320E}" destId="{1771380B-06CE-4C34-A3F6-873D2718E057}" srcOrd="0" destOrd="1" presId="urn:microsoft.com/office/officeart/2005/8/layout/hList1"/>
    <dgm:cxn modelId="{95C80A27-A182-4C75-BD67-732A63236360}" srcId="{DCB5C3D2-0AF6-4375-942F-B890F6E7C8AF}" destId="{C2004A3A-5DF2-42E9-A9B7-8AE55CDEAB76}" srcOrd="0" destOrd="0" parTransId="{A3E5636B-B924-4943-AA09-6D4DB8C8B5F1}" sibTransId="{07FADD1F-0594-4088-A6EF-89E8D933F6FF}"/>
    <dgm:cxn modelId="{D244752A-ED7E-4A0E-8280-DDEA9D37F51B}" srcId="{DCB5C3D2-0AF6-4375-942F-B890F6E7C8AF}" destId="{F6808C29-4093-456B-9BAC-186FA909FDC5}" srcOrd="2" destOrd="0" parTransId="{5324694D-659B-4D9D-8555-313B7730FCBD}" sibTransId="{994FDC92-E726-4BB3-A9A7-02A037F554C4}"/>
    <dgm:cxn modelId="{EA43D9C6-CF0F-4C59-B34C-8084527FB336}" srcId="{8999C953-8244-4D92-8600-D083CA7806A4}" destId="{709D3B36-56B4-47C5-9ED0-7918C79F1978}" srcOrd="4" destOrd="0" parTransId="{A012F4D3-81DC-4575-98D2-4AD6AD0CED27}" sibTransId="{0DD70E76-736C-47E4-A580-E2DBD682A98B}"/>
    <dgm:cxn modelId="{6BF774A7-BCEB-4DE8-9199-B71CD80CF9C0}" type="presOf" srcId="{DCB5C3D2-0AF6-4375-942F-B890F6E7C8AF}" destId="{1E0E5E7B-E71C-4E1F-B48A-ED8D91E5A418}" srcOrd="0" destOrd="0" presId="urn:microsoft.com/office/officeart/2005/8/layout/hList1"/>
    <dgm:cxn modelId="{96B7E1F2-1B58-43BA-B241-B5277DA88190}" srcId="{1D9D19AB-8D84-4351-B81B-1E2BC90AA256}" destId="{DCB5C3D2-0AF6-4375-942F-B890F6E7C8AF}" srcOrd="1" destOrd="0" parTransId="{7AFB2635-4B85-4808-9DD5-D5D2966CBD1D}" sibTransId="{B4E01539-4848-40BA-9375-A5C9E3600185}"/>
    <dgm:cxn modelId="{B1F5F8BC-8960-41C1-8C22-FDC520132297}" type="presOf" srcId="{F6808C29-4093-456B-9BAC-186FA909FDC5}" destId="{1771380B-06CE-4C34-A3F6-873D2718E057}" srcOrd="0" destOrd="2" presId="urn:microsoft.com/office/officeart/2005/8/layout/hList1"/>
    <dgm:cxn modelId="{A7DA64E0-2ABE-43B2-B92E-661779A00D37}" srcId="{DCB5C3D2-0AF6-4375-942F-B890F6E7C8AF}" destId="{7FCEB218-ECF1-47AE-A825-762B47140269}" srcOrd="3" destOrd="0" parTransId="{47719EFF-0828-4D4D-B0A4-B21C0CE78B07}" sibTransId="{9FCB0BC3-CB74-4AEA-A66E-C5640232E13F}"/>
    <dgm:cxn modelId="{6A898C7E-D039-40E6-B532-374B537308CB}" type="presOf" srcId="{8999C953-8244-4D92-8600-D083CA7806A4}" destId="{0A22C176-5A5C-47EC-BC1E-0A155622A4FF}" srcOrd="0" destOrd="0" presId="urn:microsoft.com/office/officeart/2005/8/layout/hList1"/>
    <dgm:cxn modelId="{D627E2A4-DE5F-4E20-8AC7-245187449D12}" srcId="{DCB5C3D2-0AF6-4375-942F-B890F6E7C8AF}" destId="{BEB5E966-A9DF-44CE-84C0-98BD125E320E}" srcOrd="1" destOrd="0" parTransId="{56D69136-39EB-4370-A9C1-79D3AE56DCF3}" sibTransId="{E3A1F671-BDF9-4601-91B7-4E054976B7F4}"/>
    <dgm:cxn modelId="{830FC3E4-7FFA-486A-841C-9282D074C2B1}" srcId="{8999C953-8244-4D92-8600-D083CA7806A4}" destId="{6F4A9F27-0F26-4D6B-8A9A-2D25413AF983}" srcOrd="0" destOrd="0" parTransId="{6F442C89-C855-4D89-8CE0-442555111FA3}" sibTransId="{496907DA-B1C1-4E3A-A972-E4254D1BDE07}"/>
    <dgm:cxn modelId="{00FBAB4F-74C3-4543-A9DC-C30D92CADCA2}" srcId="{8999C953-8244-4D92-8600-D083CA7806A4}" destId="{49165C2B-89DB-4FF5-BECD-1D8B278B1309}" srcOrd="1" destOrd="0" parTransId="{C0573BF2-4695-48C8-AF34-FD65B17A2155}" sibTransId="{D8C30724-E842-4E40-BE99-AB6E5A3E7DF6}"/>
    <dgm:cxn modelId="{46E3643C-7654-46F8-B29F-1C8219E2E10C}" type="presOf" srcId="{7FCEB218-ECF1-47AE-A825-762B47140269}" destId="{1771380B-06CE-4C34-A3F6-873D2718E057}" srcOrd="0" destOrd="3" presId="urn:microsoft.com/office/officeart/2005/8/layout/hList1"/>
    <dgm:cxn modelId="{2432C4F8-0F2E-4BC5-B518-56FDA4980A70}" srcId="{8999C953-8244-4D92-8600-D083CA7806A4}" destId="{5FE2731D-534F-45D2-8425-1687E4ECD205}" srcOrd="3" destOrd="0" parTransId="{89670222-A88F-47E7-9A30-DAD12C22371F}" sibTransId="{B1B194CE-57A8-4176-8E5E-072495107235}"/>
    <dgm:cxn modelId="{F8C805A7-C87F-4751-9BAF-3A1A1D095279}" type="presOf" srcId="{1D9D19AB-8D84-4351-B81B-1E2BC90AA256}" destId="{120847DF-CEC6-42DA-A737-B834FE830F56}" srcOrd="0" destOrd="0" presId="urn:microsoft.com/office/officeart/2005/8/layout/hList1"/>
    <dgm:cxn modelId="{E297ACB8-6AF2-4898-B733-627B7B152D7E}" type="presOf" srcId="{49165C2B-89DB-4FF5-BECD-1D8B278B1309}" destId="{6D93F9EA-D5CE-48F8-A68F-63FE7A8E4054}" srcOrd="0" destOrd="1" presId="urn:microsoft.com/office/officeart/2005/8/layout/hList1"/>
    <dgm:cxn modelId="{B1115FFF-04F1-4DF3-ADBF-D407BE7CE914}" type="presOf" srcId="{709D3B36-56B4-47C5-9ED0-7918C79F1978}" destId="{6D93F9EA-D5CE-48F8-A68F-63FE7A8E4054}" srcOrd="0" destOrd="4" presId="urn:microsoft.com/office/officeart/2005/8/layout/hList1"/>
    <dgm:cxn modelId="{6E09C17D-C279-46E4-B8E0-916F6C01287A}" type="presParOf" srcId="{120847DF-CEC6-42DA-A737-B834FE830F56}" destId="{02259BB0-D7E7-4DF0-AD66-D73650F63492}" srcOrd="0" destOrd="0" presId="urn:microsoft.com/office/officeart/2005/8/layout/hList1"/>
    <dgm:cxn modelId="{9E665798-9F78-4279-8F13-96FA54F8ABAA}" type="presParOf" srcId="{02259BB0-D7E7-4DF0-AD66-D73650F63492}" destId="{0A22C176-5A5C-47EC-BC1E-0A155622A4FF}" srcOrd="0" destOrd="0" presId="urn:microsoft.com/office/officeart/2005/8/layout/hList1"/>
    <dgm:cxn modelId="{CA660F29-6EB6-45CD-95B7-B0AAE4D75223}" type="presParOf" srcId="{02259BB0-D7E7-4DF0-AD66-D73650F63492}" destId="{6D93F9EA-D5CE-48F8-A68F-63FE7A8E4054}" srcOrd="1" destOrd="0" presId="urn:microsoft.com/office/officeart/2005/8/layout/hList1"/>
    <dgm:cxn modelId="{CF952268-27AB-4EC0-8592-0EC98EAAF157}" type="presParOf" srcId="{120847DF-CEC6-42DA-A737-B834FE830F56}" destId="{2D270279-E169-4802-90BF-355495E40C76}" srcOrd="1" destOrd="0" presId="urn:microsoft.com/office/officeart/2005/8/layout/hList1"/>
    <dgm:cxn modelId="{8D59E29F-7E82-469C-8E1C-3FC7101F880D}" type="presParOf" srcId="{120847DF-CEC6-42DA-A737-B834FE830F56}" destId="{7E78A1EF-31A1-46FA-BA9E-5CCA35CA8163}" srcOrd="2" destOrd="0" presId="urn:microsoft.com/office/officeart/2005/8/layout/hList1"/>
    <dgm:cxn modelId="{D96CFE65-027D-4125-9901-1685F083F7AD}" type="presParOf" srcId="{7E78A1EF-31A1-46FA-BA9E-5CCA35CA8163}" destId="{1E0E5E7B-E71C-4E1F-B48A-ED8D91E5A418}" srcOrd="0" destOrd="0" presId="urn:microsoft.com/office/officeart/2005/8/layout/hList1"/>
    <dgm:cxn modelId="{3033B224-01E9-472F-9056-78DCA370C0BF}" type="presParOf" srcId="{7E78A1EF-31A1-46FA-BA9E-5CCA35CA8163}" destId="{1771380B-06CE-4C34-A3F6-873D2718E057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B5BB5-4755-46C9-B82A-92A73D3B07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F31E0E-A299-4634-BB91-A77DB99A16C0}">
      <dgm:prSet phldrT="[Texto]"/>
      <dgm:spPr/>
      <dgm:t>
        <a:bodyPr/>
        <a:lstStyle/>
        <a:p>
          <a:r>
            <a:rPr lang="pt-BR" b="1" dirty="0" smtClean="0"/>
            <a:t>Encargos Sociais</a:t>
          </a:r>
          <a:endParaRPr lang="pt-BR" dirty="0"/>
        </a:p>
      </dgm:t>
    </dgm:pt>
    <dgm:pt modelId="{2327C012-5FB5-4DAB-B1F0-A13F6B4BEBD8}" type="parTrans" cxnId="{9F716D89-B643-4F47-AF3D-04E194C6EF54}">
      <dgm:prSet/>
      <dgm:spPr/>
      <dgm:t>
        <a:bodyPr/>
        <a:lstStyle/>
        <a:p>
          <a:endParaRPr lang="pt-BR"/>
        </a:p>
      </dgm:t>
    </dgm:pt>
    <dgm:pt modelId="{DCB2F2A9-7C1F-4018-90E0-2165BA578A29}" type="sibTrans" cxnId="{9F716D89-B643-4F47-AF3D-04E194C6EF54}">
      <dgm:prSet/>
      <dgm:spPr/>
      <dgm:t>
        <a:bodyPr/>
        <a:lstStyle/>
        <a:p>
          <a:endParaRPr lang="pt-BR"/>
        </a:p>
      </dgm:t>
    </dgm:pt>
    <dgm:pt modelId="{8D54102C-F1D5-4451-ADDF-6AD36AA618D4}">
      <dgm:prSet phldrT="[Texto]"/>
      <dgm:spPr/>
      <dgm:t>
        <a:bodyPr/>
        <a:lstStyle/>
        <a:p>
          <a:r>
            <a:rPr lang="pt-BR" dirty="0" smtClean="0"/>
            <a:t>Recolhimento de impostos, contribuições previdenciárias e demais obrigações com o governo.</a:t>
          </a:r>
          <a:endParaRPr lang="pt-BR" dirty="0"/>
        </a:p>
      </dgm:t>
    </dgm:pt>
    <dgm:pt modelId="{013B4485-B646-4475-AE35-705099B14662}" type="parTrans" cxnId="{1810535A-62F0-490D-94D9-6586B0F8A3D9}">
      <dgm:prSet/>
      <dgm:spPr/>
      <dgm:t>
        <a:bodyPr/>
        <a:lstStyle/>
        <a:p>
          <a:endParaRPr lang="pt-BR"/>
        </a:p>
      </dgm:t>
    </dgm:pt>
    <dgm:pt modelId="{7798DEB6-C985-44B0-AF02-ABAAE7182252}" type="sibTrans" cxnId="{1810535A-62F0-490D-94D9-6586B0F8A3D9}">
      <dgm:prSet/>
      <dgm:spPr/>
      <dgm:t>
        <a:bodyPr/>
        <a:lstStyle/>
        <a:p>
          <a:endParaRPr lang="pt-BR"/>
        </a:p>
      </dgm:t>
    </dgm:pt>
    <dgm:pt modelId="{857FB191-350D-47D4-A865-21D3D8847063}">
      <dgm:prSet phldrT="[Texto]"/>
      <dgm:spPr/>
      <dgm:t>
        <a:bodyPr/>
        <a:lstStyle/>
        <a:p>
          <a:r>
            <a:rPr lang="pt-BR" b="1" dirty="0" smtClean="0"/>
            <a:t>Direitos Trabalhistas</a:t>
          </a:r>
          <a:endParaRPr lang="pt-BR" dirty="0"/>
        </a:p>
      </dgm:t>
    </dgm:pt>
    <dgm:pt modelId="{B6917BD0-24C7-4EC4-9666-BA02291DD67C}" type="parTrans" cxnId="{35F64F9B-F713-41F4-A186-C567AB39F2D1}">
      <dgm:prSet/>
      <dgm:spPr/>
      <dgm:t>
        <a:bodyPr/>
        <a:lstStyle/>
        <a:p>
          <a:endParaRPr lang="pt-BR"/>
        </a:p>
      </dgm:t>
    </dgm:pt>
    <dgm:pt modelId="{EA16A1EE-5D8E-4FBF-8A80-686EDCE3C5AF}" type="sibTrans" cxnId="{35F64F9B-F713-41F4-A186-C567AB39F2D1}">
      <dgm:prSet/>
      <dgm:spPr/>
      <dgm:t>
        <a:bodyPr/>
        <a:lstStyle/>
        <a:p>
          <a:endParaRPr lang="pt-BR"/>
        </a:p>
      </dgm:t>
    </dgm:pt>
    <dgm:pt modelId="{1B319FAA-3613-4F5C-9607-5CAF91EE0392}">
      <dgm:prSet phldrT="[Texto]"/>
      <dgm:spPr/>
      <dgm:t>
        <a:bodyPr/>
        <a:lstStyle/>
        <a:p>
          <a:r>
            <a:rPr lang="pt-BR" dirty="0" smtClean="0"/>
            <a:t>Cumprimento de férias, 13º salário, FGTS e outras garantias dos funcionários.</a:t>
          </a:r>
          <a:endParaRPr lang="pt-BR" dirty="0"/>
        </a:p>
      </dgm:t>
    </dgm:pt>
    <dgm:pt modelId="{89E3CFB7-41F2-4331-9876-59A3F58B56F9}" type="parTrans" cxnId="{4C772AA5-F9AA-44D6-B433-89D4061C32E9}">
      <dgm:prSet/>
      <dgm:spPr/>
      <dgm:t>
        <a:bodyPr/>
        <a:lstStyle/>
        <a:p>
          <a:endParaRPr lang="pt-BR"/>
        </a:p>
      </dgm:t>
    </dgm:pt>
    <dgm:pt modelId="{388483D9-51F9-4E08-91A9-E44E84B967E5}" type="sibTrans" cxnId="{4C772AA5-F9AA-44D6-B433-89D4061C32E9}">
      <dgm:prSet/>
      <dgm:spPr/>
      <dgm:t>
        <a:bodyPr/>
        <a:lstStyle/>
        <a:p>
          <a:endParaRPr lang="pt-BR"/>
        </a:p>
      </dgm:t>
    </dgm:pt>
    <dgm:pt modelId="{A3AA2416-0ACB-4CC6-9DF0-44519F9D9EEC}">
      <dgm:prSet phldrT="[Texto]"/>
      <dgm:spPr/>
      <dgm:t>
        <a:bodyPr/>
        <a:lstStyle/>
        <a:p>
          <a:r>
            <a:rPr lang="pt-BR" b="1" dirty="0" smtClean="0"/>
            <a:t>Conformidade Fiscal</a:t>
          </a:r>
          <a:endParaRPr lang="pt-BR" dirty="0"/>
        </a:p>
      </dgm:t>
    </dgm:pt>
    <dgm:pt modelId="{6E6D834F-34AB-408C-B572-F84882E93340}" type="parTrans" cxnId="{6E448AFD-BB07-4B64-A96F-C007BEE50CBD}">
      <dgm:prSet/>
      <dgm:spPr/>
      <dgm:t>
        <a:bodyPr/>
        <a:lstStyle/>
        <a:p>
          <a:endParaRPr lang="pt-BR"/>
        </a:p>
      </dgm:t>
    </dgm:pt>
    <dgm:pt modelId="{8BAEB856-893F-4C9A-82A7-E2F832061E57}" type="sibTrans" cxnId="{6E448AFD-BB07-4B64-A96F-C007BEE50CBD}">
      <dgm:prSet/>
      <dgm:spPr/>
      <dgm:t>
        <a:bodyPr/>
        <a:lstStyle/>
        <a:p>
          <a:endParaRPr lang="pt-BR"/>
        </a:p>
      </dgm:t>
    </dgm:pt>
    <dgm:pt modelId="{28C3AA75-DE46-4B41-BF0B-D3606510E913}">
      <dgm:prSet phldrT="[Texto]"/>
      <dgm:spPr/>
      <dgm:t>
        <a:bodyPr/>
        <a:lstStyle/>
        <a:p>
          <a:r>
            <a:rPr lang="pt-BR" dirty="0" smtClean="0"/>
            <a:t>Emissão de guias, declarações e relatórios de acordo com as exigências legais.</a:t>
          </a:r>
          <a:endParaRPr lang="pt-BR" dirty="0"/>
        </a:p>
      </dgm:t>
    </dgm:pt>
    <dgm:pt modelId="{829778E2-99C6-4C49-9F01-21D224A5A292}" type="parTrans" cxnId="{6C94A6B7-89E4-4A5D-88FA-C7B5FD3463D2}">
      <dgm:prSet/>
      <dgm:spPr/>
      <dgm:t>
        <a:bodyPr/>
        <a:lstStyle/>
        <a:p>
          <a:endParaRPr lang="pt-BR"/>
        </a:p>
      </dgm:t>
    </dgm:pt>
    <dgm:pt modelId="{6D49B6B9-FD9A-40F6-91B8-29871E003CF3}" type="sibTrans" cxnId="{6C94A6B7-89E4-4A5D-88FA-C7B5FD3463D2}">
      <dgm:prSet/>
      <dgm:spPr/>
      <dgm:t>
        <a:bodyPr/>
        <a:lstStyle/>
        <a:p>
          <a:endParaRPr lang="pt-BR"/>
        </a:p>
      </dgm:t>
    </dgm:pt>
    <dgm:pt modelId="{E91EDD8F-B2E5-4239-BB69-948A6EAA0563}" type="pres">
      <dgm:prSet presAssocID="{E2AB5BB5-4755-46C9-B82A-92A73D3B07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F40FAB-5AB1-4E8E-B88C-75FB73197643}" type="pres">
      <dgm:prSet presAssocID="{FAF31E0E-A299-4634-BB91-A77DB99A16C0}" presName="linNode" presStyleCnt="0"/>
      <dgm:spPr/>
    </dgm:pt>
    <dgm:pt modelId="{76A0A223-C5BD-41D1-8261-C65D8FF0E464}" type="pres">
      <dgm:prSet presAssocID="{FAF31E0E-A299-4634-BB91-A77DB99A16C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A9CDA-3F27-4666-B8C0-37C19B08910C}" type="pres">
      <dgm:prSet presAssocID="{FAF31E0E-A299-4634-BB91-A77DB99A16C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CCF6B5-1E93-4A50-92CD-1FBCC27D35BE}" type="pres">
      <dgm:prSet presAssocID="{DCB2F2A9-7C1F-4018-90E0-2165BA578A29}" presName="sp" presStyleCnt="0"/>
      <dgm:spPr/>
    </dgm:pt>
    <dgm:pt modelId="{CD5EBE4F-3D7F-469B-9DFE-F3DB7A9BCD3D}" type="pres">
      <dgm:prSet presAssocID="{857FB191-350D-47D4-A865-21D3D8847063}" presName="linNode" presStyleCnt="0"/>
      <dgm:spPr/>
    </dgm:pt>
    <dgm:pt modelId="{939F3955-130E-4232-A015-A12EF320AE88}" type="pres">
      <dgm:prSet presAssocID="{857FB191-350D-47D4-A865-21D3D884706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4F359E-DA8C-488A-8833-5D43C12A3B15}" type="pres">
      <dgm:prSet presAssocID="{857FB191-350D-47D4-A865-21D3D884706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DE7464-C87A-40B0-B8A9-BC16B9C7B7EC}" type="pres">
      <dgm:prSet presAssocID="{EA16A1EE-5D8E-4FBF-8A80-686EDCE3C5AF}" presName="sp" presStyleCnt="0"/>
      <dgm:spPr/>
    </dgm:pt>
    <dgm:pt modelId="{860566AE-71D5-4D63-92FC-B1559831233A}" type="pres">
      <dgm:prSet presAssocID="{A3AA2416-0ACB-4CC6-9DF0-44519F9D9EEC}" presName="linNode" presStyleCnt="0"/>
      <dgm:spPr/>
    </dgm:pt>
    <dgm:pt modelId="{34E4E7DA-5D26-46B1-B68F-6F1347D2221F}" type="pres">
      <dgm:prSet presAssocID="{A3AA2416-0ACB-4CC6-9DF0-44519F9D9EE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969B6-2053-4442-9D02-B859056E147B}" type="pres">
      <dgm:prSet presAssocID="{A3AA2416-0ACB-4CC6-9DF0-44519F9D9EE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716D89-B643-4F47-AF3D-04E194C6EF54}" srcId="{E2AB5BB5-4755-46C9-B82A-92A73D3B07DF}" destId="{FAF31E0E-A299-4634-BB91-A77DB99A16C0}" srcOrd="0" destOrd="0" parTransId="{2327C012-5FB5-4DAB-B1F0-A13F6B4BEBD8}" sibTransId="{DCB2F2A9-7C1F-4018-90E0-2165BA578A29}"/>
    <dgm:cxn modelId="{1810535A-62F0-490D-94D9-6586B0F8A3D9}" srcId="{FAF31E0E-A299-4634-BB91-A77DB99A16C0}" destId="{8D54102C-F1D5-4451-ADDF-6AD36AA618D4}" srcOrd="0" destOrd="0" parTransId="{013B4485-B646-4475-AE35-705099B14662}" sibTransId="{7798DEB6-C985-44B0-AF02-ABAAE7182252}"/>
    <dgm:cxn modelId="{8AF64D15-FD68-4390-8CD9-2F5E85226787}" type="presOf" srcId="{857FB191-350D-47D4-A865-21D3D8847063}" destId="{939F3955-130E-4232-A015-A12EF320AE88}" srcOrd="0" destOrd="0" presId="urn:microsoft.com/office/officeart/2005/8/layout/vList5"/>
    <dgm:cxn modelId="{035AFF63-9B6D-4DDA-9EF3-D65746550418}" type="presOf" srcId="{A3AA2416-0ACB-4CC6-9DF0-44519F9D9EEC}" destId="{34E4E7DA-5D26-46B1-B68F-6F1347D2221F}" srcOrd="0" destOrd="0" presId="urn:microsoft.com/office/officeart/2005/8/layout/vList5"/>
    <dgm:cxn modelId="{6C94A6B7-89E4-4A5D-88FA-C7B5FD3463D2}" srcId="{A3AA2416-0ACB-4CC6-9DF0-44519F9D9EEC}" destId="{28C3AA75-DE46-4B41-BF0B-D3606510E913}" srcOrd="0" destOrd="0" parTransId="{829778E2-99C6-4C49-9F01-21D224A5A292}" sibTransId="{6D49B6B9-FD9A-40F6-91B8-29871E003CF3}"/>
    <dgm:cxn modelId="{1FBAE9B4-6FCC-4D1C-91DF-DF17B7A9E5CA}" type="presOf" srcId="{1B319FAA-3613-4F5C-9607-5CAF91EE0392}" destId="{5E4F359E-DA8C-488A-8833-5D43C12A3B15}" srcOrd="0" destOrd="0" presId="urn:microsoft.com/office/officeart/2005/8/layout/vList5"/>
    <dgm:cxn modelId="{4C772AA5-F9AA-44D6-B433-89D4061C32E9}" srcId="{857FB191-350D-47D4-A865-21D3D8847063}" destId="{1B319FAA-3613-4F5C-9607-5CAF91EE0392}" srcOrd="0" destOrd="0" parTransId="{89E3CFB7-41F2-4331-9876-59A3F58B56F9}" sibTransId="{388483D9-51F9-4E08-91A9-E44E84B967E5}"/>
    <dgm:cxn modelId="{F1756D0D-8EC6-4675-9D94-19E0E4579778}" type="presOf" srcId="{FAF31E0E-A299-4634-BB91-A77DB99A16C0}" destId="{76A0A223-C5BD-41D1-8261-C65D8FF0E464}" srcOrd="0" destOrd="0" presId="urn:microsoft.com/office/officeart/2005/8/layout/vList5"/>
    <dgm:cxn modelId="{35F64F9B-F713-41F4-A186-C567AB39F2D1}" srcId="{E2AB5BB5-4755-46C9-B82A-92A73D3B07DF}" destId="{857FB191-350D-47D4-A865-21D3D8847063}" srcOrd="1" destOrd="0" parTransId="{B6917BD0-24C7-4EC4-9666-BA02291DD67C}" sibTransId="{EA16A1EE-5D8E-4FBF-8A80-686EDCE3C5AF}"/>
    <dgm:cxn modelId="{39FF062F-7A77-45BF-B39A-5FEA77CEAE90}" type="presOf" srcId="{E2AB5BB5-4755-46C9-B82A-92A73D3B07DF}" destId="{E91EDD8F-B2E5-4239-BB69-948A6EAA0563}" srcOrd="0" destOrd="0" presId="urn:microsoft.com/office/officeart/2005/8/layout/vList5"/>
    <dgm:cxn modelId="{0DFEA521-316E-4549-B51D-A38F9CD64739}" type="presOf" srcId="{28C3AA75-DE46-4B41-BF0B-D3606510E913}" destId="{D4C969B6-2053-4442-9D02-B859056E147B}" srcOrd="0" destOrd="0" presId="urn:microsoft.com/office/officeart/2005/8/layout/vList5"/>
    <dgm:cxn modelId="{5EB14C76-F723-42B1-8B41-B25F501C9082}" type="presOf" srcId="{8D54102C-F1D5-4451-ADDF-6AD36AA618D4}" destId="{DD7A9CDA-3F27-4666-B8C0-37C19B08910C}" srcOrd="0" destOrd="0" presId="urn:microsoft.com/office/officeart/2005/8/layout/vList5"/>
    <dgm:cxn modelId="{6E448AFD-BB07-4B64-A96F-C007BEE50CBD}" srcId="{E2AB5BB5-4755-46C9-B82A-92A73D3B07DF}" destId="{A3AA2416-0ACB-4CC6-9DF0-44519F9D9EEC}" srcOrd="2" destOrd="0" parTransId="{6E6D834F-34AB-408C-B572-F84882E93340}" sibTransId="{8BAEB856-893F-4C9A-82A7-E2F832061E57}"/>
    <dgm:cxn modelId="{D1E47010-CE78-4585-A923-15DD999F55C9}" type="presParOf" srcId="{E91EDD8F-B2E5-4239-BB69-948A6EAA0563}" destId="{3CF40FAB-5AB1-4E8E-B88C-75FB73197643}" srcOrd="0" destOrd="0" presId="urn:microsoft.com/office/officeart/2005/8/layout/vList5"/>
    <dgm:cxn modelId="{2D26DA4B-A699-4A3F-888A-9B18D07D5527}" type="presParOf" srcId="{3CF40FAB-5AB1-4E8E-B88C-75FB73197643}" destId="{76A0A223-C5BD-41D1-8261-C65D8FF0E464}" srcOrd="0" destOrd="0" presId="urn:microsoft.com/office/officeart/2005/8/layout/vList5"/>
    <dgm:cxn modelId="{07D85C53-DE3C-4322-9D40-FD10888EE38F}" type="presParOf" srcId="{3CF40FAB-5AB1-4E8E-B88C-75FB73197643}" destId="{DD7A9CDA-3F27-4666-B8C0-37C19B08910C}" srcOrd="1" destOrd="0" presId="urn:microsoft.com/office/officeart/2005/8/layout/vList5"/>
    <dgm:cxn modelId="{6001206C-FB52-46E2-9F8C-9122EA585DA7}" type="presParOf" srcId="{E91EDD8F-B2E5-4239-BB69-948A6EAA0563}" destId="{05CCF6B5-1E93-4A50-92CD-1FBCC27D35BE}" srcOrd="1" destOrd="0" presId="urn:microsoft.com/office/officeart/2005/8/layout/vList5"/>
    <dgm:cxn modelId="{A5B91DE9-8DDA-483B-A016-07914D3BD1C5}" type="presParOf" srcId="{E91EDD8F-B2E5-4239-BB69-948A6EAA0563}" destId="{CD5EBE4F-3D7F-469B-9DFE-F3DB7A9BCD3D}" srcOrd="2" destOrd="0" presId="urn:microsoft.com/office/officeart/2005/8/layout/vList5"/>
    <dgm:cxn modelId="{BE355199-6848-45A6-A361-426FC72BBC56}" type="presParOf" srcId="{CD5EBE4F-3D7F-469B-9DFE-F3DB7A9BCD3D}" destId="{939F3955-130E-4232-A015-A12EF320AE88}" srcOrd="0" destOrd="0" presId="urn:microsoft.com/office/officeart/2005/8/layout/vList5"/>
    <dgm:cxn modelId="{42BEBA6C-7EC2-4F9B-8328-6DA1A17324E5}" type="presParOf" srcId="{CD5EBE4F-3D7F-469B-9DFE-F3DB7A9BCD3D}" destId="{5E4F359E-DA8C-488A-8833-5D43C12A3B15}" srcOrd="1" destOrd="0" presId="urn:microsoft.com/office/officeart/2005/8/layout/vList5"/>
    <dgm:cxn modelId="{761CAC6A-6764-4585-B098-58FE5D35943B}" type="presParOf" srcId="{E91EDD8F-B2E5-4239-BB69-948A6EAA0563}" destId="{DDDE7464-C87A-40B0-B8A9-BC16B9C7B7EC}" srcOrd="3" destOrd="0" presId="urn:microsoft.com/office/officeart/2005/8/layout/vList5"/>
    <dgm:cxn modelId="{2C139914-031E-459C-8386-FE4EE6252F43}" type="presParOf" srcId="{E91EDD8F-B2E5-4239-BB69-948A6EAA0563}" destId="{860566AE-71D5-4D63-92FC-B1559831233A}" srcOrd="4" destOrd="0" presId="urn:microsoft.com/office/officeart/2005/8/layout/vList5"/>
    <dgm:cxn modelId="{E271DD7B-DF10-413A-81BB-1608B735EBC7}" type="presParOf" srcId="{860566AE-71D5-4D63-92FC-B1559831233A}" destId="{34E4E7DA-5D26-46B1-B68F-6F1347D2221F}" srcOrd="0" destOrd="0" presId="urn:microsoft.com/office/officeart/2005/8/layout/vList5"/>
    <dgm:cxn modelId="{8050C2EE-1D1F-45B2-9180-6527739653D7}" type="presParOf" srcId="{860566AE-71D5-4D63-92FC-B1559831233A}" destId="{D4C969B6-2053-4442-9D02-B859056E147B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74C417-FABF-4528-814C-BA4168372A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22E2B2-B4D4-4F91-8936-56A7DA0A87AB}">
      <dgm:prSet phldrT="[Texto]"/>
      <dgm:spPr/>
      <dgm:t>
        <a:bodyPr/>
        <a:lstStyle/>
        <a:p>
          <a:r>
            <a:rPr lang="pt-BR" b="1" dirty="0" smtClean="0"/>
            <a:t>Controle de Registros</a:t>
          </a:r>
          <a:endParaRPr lang="pt-BR" dirty="0"/>
        </a:p>
      </dgm:t>
    </dgm:pt>
    <dgm:pt modelId="{BD282F53-136C-4A85-9E38-A3A1779109EE}" type="parTrans" cxnId="{ADADD451-6514-4B0B-8303-0F4CDE04524A}">
      <dgm:prSet/>
      <dgm:spPr/>
      <dgm:t>
        <a:bodyPr/>
        <a:lstStyle/>
        <a:p>
          <a:endParaRPr lang="pt-BR"/>
        </a:p>
      </dgm:t>
    </dgm:pt>
    <dgm:pt modelId="{601FC6C0-0466-4A57-91AE-DE60D8465933}" type="sibTrans" cxnId="{ADADD451-6514-4B0B-8303-0F4CDE04524A}">
      <dgm:prSet/>
      <dgm:spPr/>
      <dgm:t>
        <a:bodyPr/>
        <a:lstStyle/>
        <a:p>
          <a:endParaRPr lang="pt-BR"/>
        </a:p>
      </dgm:t>
    </dgm:pt>
    <dgm:pt modelId="{434648B6-B38E-4E0F-BE34-21F44E2CB74C}">
      <dgm:prSet phldrT="[Texto]"/>
      <dgm:spPr/>
      <dgm:t>
        <a:bodyPr/>
        <a:lstStyle/>
        <a:p>
          <a:r>
            <a:rPr lang="pt-BR" dirty="0" smtClean="0"/>
            <a:t>Manter uma organização rigorosa dos dados de cada funcionário.</a:t>
          </a:r>
          <a:endParaRPr lang="pt-BR" dirty="0"/>
        </a:p>
      </dgm:t>
    </dgm:pt>
    <dgm:pt modelId="{852D4AD3-1F60-41E7-9590-7DECE0C8C881}" type="parTrans" cxnId="{C026CD18-2242-4139-88EB-9F183DA6109D}">
      <dgm:prSet/>
      <dgm:spPr/>
      <dgm:t>
        <a:bodyPr/>
        <a:lstStyle/>
        <a:p>
          <a:endParaRPr lang="pt-BR"/>
        </a:p>
      </dgm:t>
    </dgm:pt>
    <dgm:pt modelId="{ED504F5F-E4C5-45D8-B110-5774BAEA3F1C}" type="sibTrans" cxnId="{C026CD18-2242-4139-88EB-9F183DA6109D}">
      <dgm:prSet/>
      <dgm:spPr/>
      <dgm:t>
        <a:bodyPr/>
        <a:lstStyle/>
        <a:p>
          <a:endParaRPr lang="pt-BR"/>
        </a:p>
      </dgm:t>
    </dgm:pt>
    <dgm:pt modelId="{F1F183BE-A322-45D5-9FEC-4E86704FFFC1}">
      <dgm:prSet phldrT="[Texto]"/>
      <dgm:spPr/>
      <dgm:t>
        <a:bodyPr/>
        <a:lstStyle/>
        <a:p>
          <a:r>
            <a:rPr lang="pt-BR" b="1" dirty="0" smtClean="0"/>
            <a:t>Pontualidade nos Pagamentos</a:t>
          </a:r>
          <a:endParaRPr lang="pt-BR" dirty="0"/>
        </a:p>
      </dgm:t>
    </dgm:pt>
    <dgm:pt modelId="{1E7045E9-48AD-48A5-8B57-D62B22A626F8}" type="parTrans" cxnId="{04103C60-DE66-4F8D-9548-014CBC8A6C39}">
      <dgm:prSet/>
      <dgm:spPr/>
      <dgm:t>
        <a:bodyPr/>
        <a:lstStyle/>
        <a:p>
          <a:endParaRPr lang="pt-BR"/>
        </a:p>
      </dgm:t>
    </dgm:pt>
    <dgm:pt modelId="{23200CA7-780F-479E-885F-4142E1F80804}" type="sibTrans" cxnId="{04103C60-DE66-4F8D-9548-014CBC8A6C39}">
      <dgm:prSet/>
      <dgm:spPr/>
      <dgm:t>
        <a:bodyPr/>
        <a:lstStyle/>
        <a:p>
          <a:endParaRPr lang="pt-BR"/>
        </a:p>
      </dgm:t>
    </dgm:pt>
    <dgm:pt modelId="{3C9EC17C-9452-4B92-8CA2-ADD3ECE91C33}">
      <dgm:prSet phldrT="[Texto]"/>
      <dgm:spPr/>
      <dgm:t>
        <a:bodyPr/>
        <a:lstStyle/>
        <a:p>
          <a:r>
            <a:rPr lang="pt-BR" dirty="0" smtClean="0"/>
            <a:t>Efetuar os pagamentos nos prazos legais para evitar multas e problemas.</a:t>
          </a:r>
          <a:endParaRPr lang="pt-BR" dirty="0"/>
        </a:p>
      </dgm:t>
    </dgm:pt>
    <dgm:pt modelId="{6A778EE7-7BDF-4942-B83B-BED54537F686}" type="parTrans" cxnId="{9707AC41-60F5-43C8-802F-A93EC6E65B66}">
      <dgm:prSet/>
      <dgm:spPr/>
      <dgm:t>
        <a:bodyPr/>
        <a:lstStyle/>
        <a:p>
          <a:endParaRPr lang="pt-BR"/>
        </a:p>
      </dgm:t>
    </dgm:pt>
    <dgm:pt modelId="{5E083F02-03F1-418B-9320-4EED8F50C5EA}" type="sibTrans" cxnId="{9707AC41-60F5-43C8-802F-A93EC6E65B66}">
      <dgm:prSet/>
      <dgm:spPr/>
      <dgm:t>
        <a:bodyPr/>
        <a:lstStyle/>
        <a:p>
          <a:endParaRPr lang="pt-BR"/>
        </a:p>
      </dgm:t>
    </dgm:pt>
    <dgm:pt modelId="{A328D53F-2F3F-4C24-9700-76C3D6139936}">
      <dgm:prSet phldrT="[Texto]"/>
      <dgm:spPr/>
      <dgm:t>
        <a:bodyPr/>
        <a:lstStyle/>
        <a:p>
          <a:r>
            <a:rPr lang="pt-BR" b="1" dirty="0" smtClean="0"/>
            <a:t>Análise de Indicadores</a:t>
          </a:r>
          <a:endParaRPr lang="pt-BR" dirty="0"/>
        </a:p>
      </dgm:t>
    </dgm:pt>
    <dgm:pt modelId="{75A0A8FA-AEA7-487C-831C-44CC6C8D823B}" type="parTrans" cxnId="{31AE50B3-807E-48E0-800F-9195CBD91285}">
      <dgm:prSet/>
      <dgm:spPr/>
      <dgm:t>
        <a:bodyPr/>
        <a:lstStyle/>
        <a:p>
          <a:endParaRPr lang="pt-BR"/>
        </a:p>
      </dgm:t>
    </dgm:pt>
    <dgm:pt modelId="{C9BE8F8C-AA03-4B9D-B230-548F63CADA45}" type="sibTrans" cxnId="{31AE50B3-807E-48E0-800F-9195CBD91285}">
      <dgm:prSet/>
      <dgm:spPr/>
      <dgm:t>
        <a:bodyPr/>
        <a:lstStyle/>
        <a:p>
          <a:endParaRPr lang="pt-BR"/>
        </a:p>
      </dgm:t>
    </dgm:pt>
    <dgm:pt modelId="{1DA6618D-4FB9-4BC6-BD09-2A588E9D329E}">
      <dgm:prSet phldrT="[Texto]"/>
      <dgm:spPr/>
      <dgm:t>
        <a:bodyPr/>
        <a:lstStyle/>
        <a:p>
          <a:r>
            <a:rPr lang="pt-BR" dirty="0" smtClean="0"/>
            <a:t>Acompanhar métricas-chave para identificar oportunidades de melhoria.</a:t>
          </a:r>
          <a:endParaRPr lang="pt-BR" dirty="0"/>
        </a:p>
      </dgm:t>
    </dgm:pt>
    <dgm:pt modelId="{52AF6FE7-88E6-43F1-A0E3-4ED53E25B2EF}" type="parTrans" cxnId="{1C1B5B2B-5770-487F-AB4E-E66A616AFE0C}">
      <dgm:prSet/>
      <dgm:spPr/>
      <dgm:t>
        <a:bodyPr/>
        <a:lstStyle/>
        <a:p>
          <a:endParaRPr lang="pt-BR"/>
        </a:p>
      </dgm:t>
    </dgm:pt>
    <dgm:pt modelId="{82AEEDC1-3130-470F-B592-4009F47BA6CB}" type="sibTrans" cxnId="{1C1B5B2B-5770-487F-AB4E-E66A616AFE0C}">
      <dgm:prSet/>
      <dgm:spPr/>
      <dgm:t>
        <a:bodyPr/>
        <a:lstStyle/>
        <a:p>
          <a:endParaRPr lang="pt-BR"/>
        </a:p>
      </dgm:t>
    </dgm:pt>
    <dgm:pt modelId="{D8860D2C-228F-496F-84B0-AA03F2F16A72}">
      <dgm:prSet/>
      <dgm:spPr/>
      <dgm:t>
        <a:bodyPr/>
        <a:lstStyle/>
        <a:p>
          <a:r>
            <a:rPr lang="pt-BR" b="1" smtClean="0"/>
            <a:t>Automatização de Processos</a:t>
          </a:r>
          <a:endParaRPr lang="pt-BR" b="1"/>
        </a:p>
      </dgm:t>
    </dgm:pt>
    <dgm:pt modelId="{A147C24E-53C3-477A-94AE-5C2F9DFA6F65}" type="parTrans" cxnId="{EB73ACB6-60B6-4C62-BE88-FFFD7FD8E65C}">
      <dgm:prSet/>
      <dgm:spPr/>
      <dgm:t>
        <a:bodyPr/>
        <a:lstStyle/>
        <a:p>
          <a:endParaRPr lang="pt-BR"/>
        </a:p>
      </dgm:t>
    </dgm:pt>
    <dgm:pt modelId="{85AB8BF4-528A-4428-A4A6-9FD44880990F}" type="sibTrans" cxnId="{EB73ACB6-60B6-4C62-BE88-FFFD7FD8E65C}">
      <dgm:prSet/>
      <dgm:spPr/>
      <dgm:t>
        <a:bodyPr/>
        <a:lstStyle/>
        <a:p>
          <a:endParaRPr lang="pt-BR"/>
        </a:p>
      </dgm:t>
    </dgm:pt>
    <dgm:pt modelId="{8E95DD28-3450-42BC-980B-01380FD33025}">
      <dgm:prSet/>
      <dgm:spPr/>
      <dgm:t>
        <a:bodyPr/>
        <a:lstStyle/>
        <a:p>
          <a:r>
            <a:rPr lang="pt-BR" smtClean="0"/>
            <a:t>Adotar soluções tecnológicas para simplificar e agilizar a folha de pagamento.</a:t>
          </a:r>
          <a:endParaRPr lang="pt-BR"/>
        </a:p>
      </dgm:t>
    </dgm:pt>
    <dgm:pt modelId="{6C55BF1E-1506-4BAF-B2F9-9442CCA59826}" type="parTrans" cxnId="{3DF1E5F5-141A-4E78-876A-D9F7AE945B4B}">
      <dgm:prSet/>
      <dgm:spPr/>
      <dgm:t>
        <a:bodyPr/>
        <a:lstStyle/>
        <a:p>
          <a:endParaRPr lang="pt-BR"/>
        </a:p>
      </dgm:t>
    </dgm:pt>
    <dgm:pt modelId="{08DA6B19-D0C0-40BC-A946-AAF99E44A9B4}" type="sibTrans" cxnId="{3DF1E5F5-141A-4E78-876A-D9F7AE945B4B}">
      <dgm:prSet/>
      <dgm:spPr/>
      <dgm:t>
        <a:bodyPr/>
        <a:lstStyle/>
        <a:p>
          <a:endParaRPr lang="pt-BR"/>
        </a:p>
      </dgm:t>
    </dgm:pt>
    <dgm:pt modelId="{1F67BA55-B4C6-450E-9AC5-F4C8A9074783}" type="pres">
      <dgm:prSet presAssocID="{8B74C417-FABF-4528-814C-BA4168372A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036755-27A6-4A4C-8302-BE527EEC45DA}" type="pres">
      <dgm:prSet presAssocID="{FC22E2B2-B4D4-4F91-8936-56A7DA0A87AB}" presName="composite" presStyleCnt="0"/>
      <dgm:spPr/>
    </dgm:pt>
    <dgm:pt modelId="{6F12E22A-EC2E-409C-806B-EBFB5A19A58C}" type="pres">
      <dgm:prSet presAssocID="{FC22E2B2-B4D4-4F91-8936-56A7DA0A87A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2BF46-40C1-498B-B3F2-F2E16746B02A}" type="pres">
      <dgm:prSet presAssocID="{FC22E2B2-B4D4-4F91-8936-56A7DA0A87A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3B918-DC36-42AF-A390-38B799547236}" type="pres">
      <dgm:prSet presAssocID="{601FC6C0-0466-4A57-91AE-DE60D8465933}" presName="sp" presStyleCnt="0"/>
      <dgm:spPr/>
    </dgm:pt>
    <dgm:pt modelId="{EB12B55B-A9E5-4B90-8257-F564B9E13A55}" type="pres">
      <dgm:prSet presAssocID="{F1F183BE-A322-45D5-9FEC-4E86704FFFC1}" presName="composite" presStyleCnt="0"/>
      <dgm:spPr/>
    </dgm:pt>
    <dgm:pt modelId="{47A09625-97CD-49B3-AE67-5C0C4A66F2E6}" type="pres">
      <dgm:prSet presAssocID="{F1F183BE-A322-45D5-9FEC-4E86704FFF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F5BCE-E6A0-4C85-8D2A-EF23082D67A7}" type="pres">
      <dgm:prSet presAssocID="{F1F183BE-A322-45D5-9FEC-4E86704FFF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2D2E1-16C5-41E2-B976-483C325C014D}" type="pres">
      <dgm:prSet presAssocID="{23200CA7-780F-479E-885F-4142E1F80804}" presName="sp" presStyleCnt="0"/>
      <dgm:spPr/>
    </dgm:pt>
    <dgm:pt modelId="{039FBC87-2D1E-47D1-8E72-7B5C45F26E77}" type="pres">
      <dgm:prSet presAssocID="{A328D53F-2F3F-4C24-9700-76C3D6139936}" presName="composite" presStyleCnt="0"/>
      <dgm:spPr/>
    </dgm:pt>
    <dgm:pt modelId="{3A4BB1D8-F53A-4B95-8E07-801BC0BA6438}" type="pres">
      <dgm:prSet presAssocID="{A328D53F-2F3F-4C24-9700-76C3D61399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061EC-3019-43EF-A27F-7683D2ABDE45}" type="pres">
      <dgm:prSet presAssocID="{A328D53F-2F3F-4C24-9700-76C3D613993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7BB5B3-399B-4D64-BE01-F83AD613766E}" type="pres">
      <dgm:prSet presAssocID="{C9BE8F8C-AA03-4B9D-B230-548F63CADA45}" presName="sp" presStyleCnt="0"/>
      <dgm:spPr/>
    </dgm:pt>
    <dgm:pt modelId="{E73EA929-FF82-486F-ADF5-9F62FEC188A1}" type="pres">
      <dgm:prSet presAssocID="{D8860D2C-228F-496F-84B0-AA03F2F16A72}" presName="composite" presStyleCnt="0"/>
      <dgm:spPr/>
    </dgm:pt>
    <dgm:pt modelId="{DD984AC6-6BBD-478A-A605-DB0B689C48FD}" type="pres">
      <dgm:prSet presAssocID="{D8860D2C-228F-496F-84B0-AA03F2F16A7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B7304-ED60-475C-A775-55B04AA02030}" type="pres">
      <dgm:prSet presAssocID="{D8860D2C-228F-496F-84B0-AA03F2F16A7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1B5B2B-5770-487F-AB4E-E66A616AFE0C}" srcId="{A328D53F-2F3F-4C24-9700-76C3D6139936}" destId="{1DA6618D-4FB9-4BC6-BD09-2A588E9D329E}" srcOrd="0" destOrd="0" parTransId="{52AF6FE7-88E6-43F1-A0E3-4ED53E25B2EF}" sibTransId="{82AEEDC1-3130-470F-B592-4009F47BA6CB}"/>
    <dgm:cxn modelId="{AA5397B6-9947-4CD8-8EC3-CBD3180A7C10}" type="presOf" srcId="{434648B6-B38E-4E0F-BE34-21F44E2CB74C}" destId="{5F32BF46-40C1-498B-B3F2-F2E16746B02A}" srcOrd="0" destOrd="0" presId="urn:microsoft.com/office/officeart/2005/8/layout/chevron2"/>
    <dgm:cxn modelId="{ADADD451-6514-4B0B-8303-0F4CDE04524A}" srcId="{8B74C417-FABF-4528-814C-BA4168372AAB}" destId="{FC22E2B2-B4D4-4F91-8936-56A7DA0A87AB}" srcOrd="0" destOrd="0" parTransId="{BD282F53-136C-4A85-9E38-A3A1779109EE}" sibTransId="{601FC6C0-0466-4A57-91AE-DE60D8465933}"/>
    <dgm:cxn modelId="{C026CD18-2242-4139-88EB-9F183DA6109D}" srcId="{FC22E2B2-B4D4-4F91-8936-56A7DA0A87AB}" destId="{434648B6-B38E-4E0F-BE34-21F44E2CB74C}" srcOrd="0" destOrd="0" parTransId="{852D4AD3-1F60-41E7-9590-7DECE0C8C881}" sibTransId="{ED504F5F-E4C5-45D8-B110-5774BAEA3F1C}"/>
    <dgm:cxn modelId="{C0D16AEB-E18B-4171-AB4B-B8381E4998D1}" type="presOf" srcId="{1DA6618D-4FB9-4BC6-BD09-2A588E9D329E}" destId="{EB3061EC-3019-43EF-A27F-7683D2ABDE45}" srcOrd="0" destOrd="0" presId="urn:microsoft.com/office/officeart/2005/8/layout/chevron2"/>
    <dgm:cxn modelId="{BC9B1268-DA2B-4948-87BC-379079B26730}" type="presOf" srcId="{8E95DD28-3450-42BC-980B-01380FD33025}" destId="{5F0B7304-ED60-475C-A775-55B04AA02030}" srcOrd="0" destOrd="0" presId="urn:microsoft.com/office/officeart/2005/8/layout/chevron2"/>
    <dgm:cxn modelId="{C34EFF9C-3791-449F-BA2A-4B7B5D8AC93C}" type="presOf" srcId="{A328D53F-2F3F-4C24-9700-76C3D6139936}" destId="{3A4BB1D8-F53A-4B95-8E07-801BC0BA6438}" srcOrd="0" destOrd="0" presId="urn:microsoft.com/office/officeart/2005/8/layout/chevron2"/>
    <dgm:cxn modelId="{E67FBF34-0222-4F10-8528-7189D9842FFD}" type="presOf" srcId="{FC22E2B2-B4D4-4F91-8936-56A7DA0A87AB}" destId="{6F12E22A-EC2E-409C-806B-EBFB5A19A58C}" srcOrd="0" destOrd="0" presId="urn:microsoft.com/office/officeart/2005/8/layout/chevron2"/>
    <dgm:cxn modelId="{31AE50B3-807E-48E0-800F-9195CBD91285}" srcId="{8B74C417-FABF-4528-814C-BA4168372AAB}" destId="{A328D53F-2F3F-4C24-9700-76C3D6139936}" srcOrd="2" destOrd="0" parTransId="{75A0A8FA-AEA7-487C-831C-44CC6C8D823B}" sibTransId="{C9BE8F8C-AA03-4B9D-B230-548F63CADA45}"/>
    <dgm:cxn modelId="{3DF1E5F5-141A-4E78-876A-D9F7AE945B4B}" srcId="{D8860D2C-228F-496F-84B0-AA03F2F16A72}" destId="{8E95DD28-3450-42BC-980B-01380FD33025}" srcOrd="0" destOrd="0" parTransId="{6C55BF1E-1506-4BAF-B2F9-9442CCA59826}" sibTransId="{08DA6B19-D0C0-40BC-A946-AAF99E44A9B4}"/>
    <dgm:cxn modelId="{B2F5BB22-6230-46A5-8C62-68D2F2E90410}" type="presOf" srcId="{D8860D2C-228F-496F-84B0-AA03F2F16A72}" destId="{DD984AC6-6BBD-478A-A605-DB0B689C48FD}" srcOrd="0" destOrd="0" presId="urn:microsoft.com/office/officeart/2005/8/layout/chevron2"/>
    <dgm:cxn modelId="{9707AC41-60F5-43C8-802F-A93EC6E65B66}" srcId="{F1F183BE-A322-45D5-9FEC-4E86704FFFC1}" destId="{3C9EC17C-9452-4B92-8CA2-ADD3ECE91C33}" srcOrd="0" destOrd="0" parTransId="{6A778EE7-7BDF-4942-B83B-BED54537F686}" sibTransId="{5E083F02-03F1-418B-9320-4EED8F50C5EA}"/>
    <dgm:cxn modelId="{04103C60-DE66-4F8D-9548-014CBC8A6C39}" srcId="{8B74C417-FABF-4528-814C-BA4168372AAB}" destId="{F1F183BE-A322-45D5-9FEC-4E86704FFFC1}" srcOrd="1" destOrd="0" parTransId="{1E7045E9-48AD-48A5-8B57-D62B22A626F8}" sibTransId="{23200CA7-780F-479E-885F-4142E1F80804}"/>
    <dgm:cxn modelId="{EB73ACB6-60B6-4C62-BE88-FFFD7FD8E65C}" srcId="{8B74C417-FABF-4528-814C-BA4168372AAB}" destId="{D8860D2C-228F-496F-84B0-AA03F2F16A72}" srcOrd="3" destOrd="0" parTransId="{A147C24E-53C3-477A-94AE-5C2F9DFA6F65}" sibTransId="{85AB8BF4-528A-4428-A4A6-9FD44880990F}"/>
    <dgm:cxn modelId="{F2B29DED-289B-4163-9F8F-7C9B1B096B0F}" type="presOf" srcId="{F1F183BE-A322-45D5-9FEC-4E86704FFFC1}" destId="{47A09625-97CD-49B3-AE67-5C0C4A66F2E6}" srcOrd="0" destOrd="0" presId="urn:microsoft.com/office/officeart/2005/8/layout/chevron2"/>
    <dgm:cxn modelId="{F8C1E496-115C-4037-823B-175792D361AC}" type="presOf" srcId="{8B74C417-FABF-4528-814C-BA4168372AAB}" destId="{1F67BA55-B4C6-450E-9AC5-F4C8A9074783}" srcOrd="0" destOrd="0" presId="urn:microsoft.com/office/officeart/2005/8/layout/chevron2"/>
    <dgm:cxn modelId="{930A6E8B-022A-443D-BD44-925FB34D3AD3}" type="presOf" srcId="{3C9EC17C-9452-4B92-8CA2-ADD3ECE91C33}" destId="{205F5BCE-E6A0-4C85-8D2A-EF23082D67A7}" srcOrd="0" destOrd="0" presId="urn:microsoft.com/office/officeart/2005/8/layout/chevron2"/>
    <dgm:cxn modelId="{AC15B769-F30D-4214-8A9D-BD99E489778F}" type="presParOf" srcId="{1F67BA55-B4C6-450E-9AC5-F4C8A9074783}" destId="{8E036755-27A6-4A4C-8302-BE527EEC45DA}" srcOrd="0" destOrd="0" presId="urn:microsoft.com/office/officeart/2005/8/layout/chevron2"/>
    <dgm:cxn modelId="{D45F85F9-0ED2-4733-94D6-AC8864A8F0F6}" type="presParOf" srcId="{8E036755-27A6-4A4C-8302-BE527EEC45DA}" destId="{6F12E22A-EC2E-409C-806B-EBFB5A19A58C}" srcOrd="0" destOrd="0" presId="urn:microsoft.com/office/officeart/2005/8/layout/chevron2"/>
    <dgm:cxn modelId="{76C0C0FD-2AB8-433A-A018-4D25D1673D54}" type="presParOf" srcId="{8E036755-27A6-4A4C-8302-BE527EEC45DA}" destId="{5F32BF46-40C1-498B-B3F2-F2E16746B02A}" srcOrd="1" destOrd="0" presId="urn:microsoft.com/office/officeart/2005/8/layout/chevron2"/>
    <dgm:cxn modelId="{CCADDAEE-4903-46F8-A5D5-2EC82B693FF6}" type="presParOf" srcId="{1F67BA55-B4C6-450E-9AC5-F4C8A9074783}" destId="{8033B918-DC36-42AF-A390-38B799547236}" srcOrd="1" destOrd="0" presId="urn:microsoft.com/office/officeart/2005/8/layout/chevron2"/>
    <dgm:cxn modelId="{95257B3D-5738-419B-B072-F54AD57E8330}" type="presParOf" srcId="{1F67BA55-B4C6-450E-9AC5-F4C8A9074783}" destId="{EB12B55B-A9E5-4B90-8257-F564B9E13A55}" srcOrd="2" destOrd="0" presId="urn:microsoft.com/office/officeart/2005/8/layout/chevron2"/>
    <dgm:cxn modelId="{55A30A78-E750-49CA-8FF1-3E9C8568A840}" type="presParOf" srcId="{EB12B55B-A9E5-4B90-8257-F564B9E13A55}" destId="{47A09625-97CD-49B3-AE67-5C0C4A66F2E6}" srcOrd="0" destOrd="0" presId="urn:microsoft.com/office/officeart/2005/8/layout/chevron2"/>
    <dgm:cxn modelId="{951D2001-5BA1-4ECB-B296-715324C81E0B}" type="presParOf" srcId="{EB12B55B-A9E5-4B90-8257-F564B9E13A55}" destId="{205F5BCE-E6A0-4C85-8D2A-EF23082D67A7}" srcOrd="1" destOrd="0" presId="urn:microsoft.com/office/officeart/2005/8/layout/chevron2"/>
    <dgm:cxn modelId="{7F0DC919-BA40-4660-863D-1D3EAAFE709B}" type="presParOf" srcId="{1F67BA55-B4C6-450E-9AC5-F4C8A9074783}" destId="{82C2D2E1-16C5-41E2-B976-483C325C014D}" srcOrd="3" destOrd="0" presId="urn:microsoft.com/office/officeart/2005/8/layout/chevron2"/>
    <dgm:cxn modelId="{CB37B1E7-D717-4322-875E-C91AC7667414}" type="presParOf" srcId="{1F67BA55-B4C6-450E-9AC5-F4C8A9074783}" destId="{039FBC87-2D1E-47D1-8E72-7B5C45F26E77}" srcOrd="4" destOrd="0" presId="urn:microsoft.com/office/officeart/2005/8/layout/chevron2"/>
    <dgm:cxn modelId="{8CC4774E-4FA6-4A1C-ACB8-DC80B6A0B6B5}" type="presParOf" srcId="{039FBC87-2D1E-47D1-8E72-7B5C45F26E77}" destId="{3A4BB1D8-F53A-4B95-8E07-801BC0BA6438}" srcOrd="0" destOrd="0" presId="urn:microsoft.com/office/officeart/2005/8/layout/chevron2"/>
    <dgm:cxn modelId="{E4CBA25B-F39A-4152-AE64-F6CA940D009B}" type="presParOf" srcId="{039FBC87-2D1E-47D1-8E72-7B5C45F26E77}" destId="{EB3061EC-3019-43EF-A27F-7683D2ABDE45}" srcOrd="1" destOrd="0" presId="urn:microsoft.com/office/officeart/2005/8/layout/chevron2"/>
    <dgm:cxn modelId="{D10B60B2-8279-4576-903A-AF2800F8EB0B}" type="presParOf" srcId="{1F67BA55-B4C6-450E-9AC5-F4C8A9074783}" destId="{8B7BB5B3-399B-4D64-BE01-F83AD613766E}" srcOrd="5" destOrd="0" presId="urn:microsoft.com/office/officeart/2005/8/layout/chevron2"/>
    <dgm:cxn modelId="{9A5299CD-3A91-4E99-BF93-05442BE27946}" type="presParOf" srcId="{1F67BA55-B4C6-450E-9AC5-F4C8A9074783}" destId="{E73EA929-FF82-486F-ADF5-9F62FEC188A1}" srcOrd="6" destOrd="0" presId="urn:microsoft.com/office/officeart/2005/8/layout/chevron2"/>
    <dgm:cxn modelId="{B0E8E466-C883-43EE-B127-33F0221F6AB2}" type="presParOf" srcId="{E73EA929-FF82-486F-ADF5-9F62FEC188A1}" destId="{DD984AC6-6BBD-478A-A605-DB0B689C48FD}" srcOrd="0" destOrd="0" presId="urn:microsoft.com/office/officeart/2005/8/layout/chevron2"/>
    <dgm:cxn modelId="{BD178312-004E-47E7-9EBA-C1E9D378071E}" type="presParOf" srcId="{E73EA929-FF82-486F-ADF5-9F62FEC188A1}" destId="{5F0B7304-ED60-475C-A775-55B04AA02030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D410F-CA94-49C5-89AA-3E2CC3755F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5B5AE8-D30D-4B21-A868-91654AAA79AF}">
      <dgm:prSet phldrT="[Texto]"/>
      <dgm:spPr/>
      <dgm:t>
        <a:bodyPr/>
        <a:lstStyle/>
        <a:p>
          <a:r>
            <a:rPr lang="pt-BR" dirty="0" smtClean="0"/>
            <a:t>A folha de pagamento é um elemento fundamental para a gestão eficiente de um condomínio.</a:t>
          </a:r>
          <a:endParaRPr lang="pt-BR" dirty="0"/>
        </a:p>
      </dgm:t>
    </dgm:pt>
    <dgm:pt modelId="{7CF7A436-F01C-4362-B8B6-3679998905FE}" type="parTrans" cxnId="{BBB01C4B-E3A3-4429-AAE8-80441C2E2C20}">
      <dgm:prSet/>
      <dgm:spPr/>
      <dgm:t>
        <a:bodyPr/>
        <a:lstStyle/>
        <a:p>
          <a:endParaRPr lang="pt-BR"/>
        </a:p>
      </dgm:t>
    </dgm:pt>
    <dgm:pt modelId="{47615250-5648-4A0C-9F6F-D93AC59EC31F}" type="sibTrans" cxnId="{BBB01C4B-E3A3-4429-AAE8-80441C2E2C20}">
      <dgm:prSet/>
      <dgm:spPr/>
      <dgm:t>
        <a:bodyPr/>
        <a:lstStyle/>
        <a:p>
          <a:endParaRPr lang="pt-BR"/>
        </a:p>
      </dgm:t>
    </dgm:pt>
    <dgm:pt modelId="{22788A92-BF4F-40C2-8F6B-907479DDBAEF}">
      <dgm:prSet phldrT="[Texto]"/>
      <dgm:spPr/>
      <dgm:t>
        <a:bodyPr/>
        <a:lstStyle/>
        <a:p>
          <a:r>
            <a:rPr lang="pt-BR" dirty="0" smtClean="0"/>
            <a:t>É essencial manter a folha de pagamento em conformidade com as leis trabalhistas e fiscais.</a:t>
          </a:r>
          <a:endParaRPr lang="pt-BR" dirty="0"/>
        </a:p>
      </dgm:t>
    </dgm:pt>
    <dgm:pt modelId="{8D747F6E-B684-4ABD-A4EF-DFD77978AF38}" type="parTrans" cxnId="{DA23B5E8-AF3D-4DA9-8D88-526A7F64B947}">
      <dgm:prSet/>
      <dgm:spPr/>
      <dgm:t>
        <a:bodyPr/>
        <a:lstStyle/>
        <a:p>
          <a:endParaRPr lang="pt-BR"/>
        </a:p>
      </dgm:t>
    </dgm:pt>
    <dgm:pt modelId="{1E63C376-A164-4971-8C13-3FEDF0C30D6F}" type="sibTrans" cxnId="{DA23B5E8-AF3D-4DA9-8D88-526A7F64B947}">
      <dgm:prSet/>
      <dgm:spPr/>
      <dgm:t>
        <a:bodyPr/>
        <a:lstStyle/>
        <a:p>
          <a:endParaRPr lang="pt-BR"/>
        </a:p>
      </dgm:t>
    </dgm:pt>
    <dgm:pt modelId="{C65A96C9-FABF-4926-9364-AADA456A971C}">
      <dgm:prSet phldrT="[Texto]"/>
      <dgm:spPr/>
      <dgm:t>
        <a:bodyPr/>
        <a:lstStyle/>
        <a:p>
          <a:r>
            <a:rPr lang="pt-BR" dirty="0" smtClean="0"/>
            <a:t>Funcionários satisfeitos com a pontualidade e precisão dos seus pagamentos tendem a ser mais engajados e produtivos. Isso melhora o clima organizacional.</a:t>
          </a:r>
          <a:endParaRPr lang="pt-BR" dirty="0"/>
        </a:p>
      </dgm:t>
    </dgm:pt>
    <dgm:pt modelId="{015CA8E5-F3BD-4CDC-A7C0-6E4E35116573}" type="parTrans" cxnId="{08517DE2-23F4-4365-97AF-FF778C5E8A13}">
      <dgm:prSet/>
      <dgm:spPr/>
      <dgm:t>
        <a:bodyPr/>
        <a:lstStyle/>
        <a:p>
          <a:endParaRPr lang="pt-BR"/>
        </a:p>
      </dgm:t>
    </dgm:pt>
    <dgm:pt modelId="{FF16519F-449E-476E-91FF-F1CAB5CD6623}" type="sibTrans" cxnId="{08517DE2-23F4-4365-97AF-FF778C5E8A13}">
      <dgm:prSet/>
      <dgm:spPr/>
      <dgm:t>
        <a:bodyPr/>
        <a:lstStyle/>
        <a:p>
          <a:endParaRPr lang="pt-BR"/>
        </a:p>
      </dgm:t>
    </dgm:pt>
    <dgm:pt modelId="{45D859FB-55E2-4B6C-94E2-C62BA4CFB78C}" type="pres">
      <dgm:prSet presAssocID="{595D410F-CA94-49C5-89AA-3E2CC3755F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56B227-C40A-43B7-BCFA-A74C5AB5CA82}" type="pres">
      <dgm:prSet presAssocID="{595D410F-CA94-49C5-89AA-3E2CC3755F63}" presName="dummyMaxCanvas" presStyleCnt="0">
        <dgm:presLayoutVars/>
      </dgm:prSet>
      <dgm:spPr/>
    </dgm:pt>
    <dgm:pt modelId="{41F51F92-A6A3-42AB-B786-A9DA6B522A0D}" type="pres">
      <dgm:prSet presAssocID="{595D410F-CA94-49C5-89AA-3E2CC3755F6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D87A7-83EB-4FD2-B6F6-CABD6249A0A0}" type="pres">
      <dgm:prSet presAssocID="{595D410F-CA94-49C5-89AA-3E2CC3755F6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AE854-5539-4D8B-82BB-5C68464FC243}" type="pres">
      <dgm:prSet presAssocID="{595D410F-CA94-49C5-89AA-3E2CC3755F6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C2C3BF-206B-40CE-B6F2-737683F02934}" type="pres">
      <dgm:prSet presAssocID="{595D410F-CA94-49C5-89AA-3E2CC3755F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1FA9D-DB51-43C7-A08A-75E5C54BBB7B}" type="pres">
      <dgm:prSet presAssocID="{595D410F-CA94-49C5-89AA-3E2CC3755F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77AB7-556A-491C-92A1-BBBF06FC612A}" type="pres">
      <dgm:prSet presAssocID="{595D410F-CA94-49C5-89AA-3E2CC3755F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323386-DB2A-40D6-B1DE-B3C3709F04BA}" type="pres">
      <dgm:prSet presAssocID="{595D410F-CA94-49C5-89AA-3E2CC3755F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38A58-7020-43AD-A19D-2483CCCCD088}" type="pres">
      <dgm:prSet presAssocID="{595D410F-CA94-49C5-89AA-3E2CC3755F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B49E97-896F-4926-825D-0305F81F10DD}" type="presOf" srcId="{1E63C376-A164-4971-8C13-3FEDF0C30D6F}" destId="{1BC1FA9D-DB51-43C7-A08A-75E5C54BBB7B}" srcOrd="0" destOrd="0" presId="urn:microsoft.com/office/officeart/2005/8/layout/vProcess5"/>
    <dgm:cxn modelId="{08517DE2-23F4-4365-97AF-FF778C5E8A13}" srcId="{595D410F-CA94-49C5-89AA-3E2CC3755F63}" destId="{C65A96C9-FABF-4926-9364-AADA456A971C}" srcOrd="2" destOrd="0" parTransId="{015CA8E5-F3BD-4CDC-A7C0-6E4E35116573}" sibTransId="{FF16519F-449E-476E-91FF-F1CAB5CD6623}"/>
    <dgm:cxn modelId="{BBB01C4B-E3A3-4429-AAE8-80441C2E2C20}" srcId="{595D410F-CA94-49C5-89AA-3E2CC3755F63}" destId="{755B5AE8-D30D-4B21-A868-91654AAA79AF}" srcOrd="0" destOrd="0" parTransId="{7CF7A436-F01C-4362-B8B6-3679998905FE}" sibTransId="{47615250-5648-4A0C-9F6F-D93AC59EC31F}"/>
    <dgm:cxn modelId="{DA23B5E8-AF3D-4DA9-8D88-526A7F64B947}" srcId="{595D410F-CA94-49C5-89AA-3E2CC3755F63}" destId="{22788A92-BF4F-40C2-8F6B-907479DDBAEF}" srcOrd="1" destOrd="0" parTransId="{8D747F6E-B684-4ABD-A4EF-DFD77978AF38}" sibTransId="{1E63C376-A164-4971-8C13-3FEDF0C30D6F}"/>
    <dgm:cxn modelId="{A7ADE59C-7F84-48E2-8379-456844C54848}" type="presOf" srcId="{755B5AE8-D30D-4B21-A868-91654AAA79AF}" destId="{1AC77AB7-556A-491C-92A1-BBBF06FC612A}" srcOrd="1" destOrd="0" presId="urn:microsoft.com/office/officeart/2005/8/layout/vProcess5"/>
    <dgm:cxn modelId="{838EAF36-A215-446B-9FE9-96033083B9FB}" type="presOf" srcId="{22788A92-BF4F-40C2-8F6B-907479DDBAEF}" destId="{C7323386-DB2A-40D6-B1DE-B3C3709F04BA}" srcOrd="1" destOrd="0" presId="urn:microsoft.com/office/officeart/2005/8/layout/vProcess5"/>
    <dgm:cxn modelId="{A3211901-4403-4761-883E-0828ADE52438}" type="presOf" srcId="{755B5AE8-D30D-4B21-A868-91654AAA79AF}" destId="{41F51F92-A6A3-42AB-B786-A9DA6B522A0D}" srcOrd="0" destOrd="0" presId="urn:microsoft.com/office/officeart/2005/8/layout/vProcess5"/>
    <dgm:cxn modelId="{1DD4F22F-0739-4A30-AF4C-07CB24FDE8C3}" type="presOf" srcId="{C65A96C9-FABF-4926-9364-AADA456A971C}" destId="{FB438A58-7020-43AD-A19D-2483CCCCD088}" srcOrd="1" destOrd="0" presId="urn:microsoft.com/office/officeart/2005/8/layout/vProcess5"/>
    <dgm:cxn modelId="{5C20DE04-9A41-42A6-9D48-D9A91CD9A830}" type="presOf" srcId="{595D410F-CA94-49C5-89AA-3E2CC3755F63}" destId="{45D859FB-55E2-4B6C-94E2-C62BA4CFB78C}" srcOrd="0" destOrd="0" presId="urn:microsoft.com/office/officeart/2005/8/layout/vProcess5"/>
    <dgm:cxn modelId="{D5A244DD-23F9-4E82-BB59-3F918431C8A9}" type="presOf" srcId="{47615250-5648-4A0C-9F6F-D93AC59EC31F}" destId="{BDC2C3BF-206B-40CE-B6F2-737683F02934}" srcOrd="0" destOrd="0" presId="urn:microsoft.com/office/officeart/2005/8/layout/vProcess5"/>
    <dgm:cxn modelId="{5F22E814-FC43-4786-9E83-8629117D46B4}" type="presOf" srcId="{22788A92-BF4F-40C2-8F6B-907479DDBAEF}" destId="{944D87A7-83EB-4FD2-B6F6-CABD6249A0A0}" srcOrd="0" destOrd="0" presId="urn:microsoft.com/office/officeart/2005/8/layout/vProcess5"/>
    <dgm:cxn modelId="{6C6C7E67-4EC1-4A4F-ACF7-DF968F002CB7}" type="presOf" srcId="{C65A96C9-FABF-4926-9364-AADA456A971C}" destId="{F55AE854-5539-4D8B-82BB-5C68464FC243}" srcOrd="0" destOrd="0" presId="urn:microsoft.com/office/officeart/2005/8/layout/vProcess5"/>
    <dgm:cxn modelId="{51102BA8-69A1-417B-B51E-30BF465E0466}" type="presParOf" srcId="{45D859FB-55E2-4B6C-94E2-C62BA4CFB78C}" destId="{C256B227-C40A-43B7-BCFA-A74C5AB5CA82}" srcOrd="0" destOrd="0" presId="urn:microsoft.com/office/officeart/2005/8/layout/vProcess5"/>
    <dgm:cxn modelId="{55A7F929-B2EB-4D23-8608-C2DC545A665B}" type="presParOf" srcId="{45D859FB-55E2-4B6C-94E2-C62BA4CFB78C}" destId="{41F51F92-A6A3-42AB-B786-A9DA6B522A0D}" srcOrd="1" destOrd="0" presId="urn:microsoft.com/office/officeart/2005/8/layout/vProcess5"/>
    <dgm:cxn modelId="{3BD092DF-21CD-4BEB-A5CA-F1EFF839656E}" type="presParOf" srcId="{45D859FB-55E2-4B6C-94E2-C62BA4CFB78C}" destId="{944D87A7-83EB-4FD2-B6F6-CABD6249A0A0}" srcOrd="2" destOrd="0" presId="urn:microsoft.com/office/officeart/2005/8/layout/vProcess5"/>
    <dgm:cxn modelId="{C4ED22EF-1E62-4A9E-9BDB-97B5620612A4}" type="presParOf" srcId="{45D859FB-55E2-4B6C-94E2-C62BA4CFB78C}" destId="{F55AE854-5539-4D8B-82BB-5C68464FC243}" srcOrd="3" destOrd="0" presId="urn:microsoft.com/office/officeart/2005/8/layout/vProcess5"/>
    <dgm:cxn modelId="{113E80ED-B087-49EC-A6CE-9D11F7B5F7A0}" type="presParOf" srcId="{45D859FB-55E2-4B6C-94E2-C62BA4CFB78C}" destId="{BDC2C3BF-206B-40CE-B6F2-737683F02934}" srcOrd="4" destOrd="0" presId="urn:microsoft.com/office/officeart/2005/8/layout/vProcess5"/>
    <dgm:cxn modelId="{AFF7A4C3-CA4B-4FA8-8D9F-28E0458ED10A}" type="presParOf" srcId="{45D859FB-55E2-4B6C-94E2-C62BA4CFB78C}" destId="{1BC1FA9D-DB51-43C7-A08A-75E5C54BBB7B}" srcOrd="5" destOrd="0" presId="urn:microsoft.com/office/officeart/2005/8/layout/vProcess5"/>
    <dgm:cxn modelId="{3EBB49FF-4C4C-44C7-AC39-AECC8F3FC60C}" type="presParOf" srcId="{45D859FB-55E2-4B6C-94E2-C62BA4CFB78C}" destId="{1AC77AB7-556A-491C-92A1-BBBF06FC612A}" srcOrd="6" destOrd="0" presId="urn:microsoft.com/office/officeart/2005/8/layout/vProcess5"/>
    <dgm:cxn modelId="{3EC210EB-2000-46FD-90E0-CC2D7EDDD4E7}" type="presParOf" srcId="{45D859FB-55E2-4B6C-94E2-C62BA4CFB78C}" destId="{C7323386-DB2A-40D6-B1DE-B3C3709F04BA}" srcOrd="7" destOrd="0" presId="urn:microsoft.com/office/officeart/2005/8/layout/vProcess5"/>
    <dgm:cxn modelId="{E24A1EA6-BF7B-4935-9EA5-94917DE323FE}" type="presParOf" srcId="{45D859FB-55E2-4B6C-94E2-C62BA4CFB78C}" destId="{FB438A58-7020-43AD-A19D-2483CCCCD088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40F7-2F8A-4CA3-8B4C-08EF73C2E6DC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B811A-3482-44C5-98A5-A15E03CBF4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811A-3482-44C5-98A5-A15E03CBF46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svg"/><Relationship Id="rId15" Type="http://schemas.openxmlformats.org/officeDocument/2006/relationships/image" Target="../media/image4.png"/><Relationship Id="rId19" Type="http://schemas.openxmlformats.org/officeDocument/2006/relationships/image" Target="../media/image5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.xml"/><Relationship Id="rId3" Type="http://schemas.openxmlformats.org/officeDocument/2006/relationships/image" Target="../media/image6.png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4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3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6.xml"/><Relationship Id="rId3" Type="http://schemas.openxmlformats.org/officeDocument/2006/relationships/image" Target="../media/image6.png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6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12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12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3" Type="http://schemas.openxmlformats.org/officeDocument/2006/relationships/image" Target="../media/image6.png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xmlns="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-2" y="0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xmlns="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xmlns="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xmlns="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xmlns="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85720" y="357172"/>
            <a:ext cx="864396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rgbClr val="FFE71C"/>
                </a:solidFill>
                <a:latin typeface="Montserrat" pitchFamily="2" charset="0"/>
              </a:rPr>
              <a:t>FOLHA DE PAGAMENTOS E ENCARGOS EM CONDOMINIO </a:t>
            </a:r>
          </a:p>
          <a:p>
            <a:pPr algn="ctr"/>
            <a:endParaRPr lang="pt-BR" sz="6000" b="1" dirty="0" smtClean="0">
              <a:solidFill>
                <a:srgbClr val="FFE71C"/>
              </a:solidFill>
              <a:latin typeface="Montserrat" pitchFamily="2" charset="0"/>
            </a:endParaRPr>
          </a:p>
          <a:p>
            <a:pPr algn="ctr"/>
            <a:endParaRPr lang="pt-BR" sz="6000" b="1" dirty="0">
              <a:solidFill>
                <a:srgbClr val="FFE71C"/>
              </a:solidFill>
              <a:latin typeface="Montserr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Obrigações Trabalhistas e Tributárias</a:t>
            </a:r>
            <a:endParaRPr lang="pt-BR" b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</p:nvPr>
        </p:nvGraphicFramePr>
        <p:xfrm>
          <a:off x="357158" y="1071552"/>
          <a:ext cx="82296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FGTS</a:t>
            </a:r>
            <a:r>
              <a:rPr lang="pt-BR" b="1" dirty="0" smtClean="0"/>
              <a:t> </a:t>
            </a:r>
            <a:r>
              <a:rPr lang="pt-BR" b="1" dirty="0" smtClean="0"/>
              <a:t>/ </a:t>
            </a:r>
            <a:r>
              <a:rPr lang="pt-BR" b="1" dirty="0" smtClean="0"/>
              <a:t>INSS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8258204" cy="479822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Os principais encargos a serem considerados na folha de pagamento de um condomínio são o FGTS (Fundo de Garantia do Tempo de Serviço) e o INSS (Instituto Nacional do Seguro Social).</a:t>
            </a:r>
          </a:p>
          <a:p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012164"/>
          </a:xfrm>
        </p:spPr>
        <p:txBody>
          <a:bodyPr/>
          <a:lstStyle/>
          <a:p>
            <a:pPr algn="ctr">
              <a:buNone/>
            </a:pPr>
            <a:r>
              <a:rPr lang="pt-BR" sz="2000" b="1" dirty="0" smtClean="0"/>
              <a:t>FGTS</a:t>
            </a:r>
            <a:endParaRPr lang="pt-BR" sz="1600" dirty="0" smtClean="0"/>
          </a:p>
          <a:p>
            <a:r>
              <a:rPr lang="pt-BR" sz="1600" dirty="0" smtClean="0"/>
              <a:t>O FGTS é um depósito mensal equivalente a 8% do salário do funcionário, feito pelo empregador. Esse fundo é um direito do trabalhador e pode ser sacado em determinadas situações, como demissão sem justa causa.</a:t>
            </a:r>
            <a:endParaRPr lang="pt-BR" sz="1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797850"/>
          </a:xfrm>
        </p:spPr>
        <p:txBody>
          <a:bodyPr/>
          <a:lstStyle/>
          <a:p>
            <a:pPr algn="ctr">
              <a:buNone/>
            </a:pPr>
            <a:r>
              <a:rPr lang="pt-BR" sz="2000" b="1" dirty="0" smtClean="0"/>
              <a:t>INSS</a:t>
            </a:r>
          </a:p>
          <a:p>
            <a:pPr>
              <a:buNone/>
            </a:pPr>
            <a:r>
              <a:rPr lang="pt-BR" sz="1600" dirty="0" smtClean="0"/>
              <a:t>      O INSS é a contribuição previdenciária, cujo valor varia de acordo com a faixa salarial do funcionário. Essa contribuição garante benefícios como aposentadoria, auxílio-doença e pensão por morte.</a:t>
            </a:r>
          </a:p>
          <a:p>
            <a:pPr>
              <a:buNone/>
            </a:pPr>
            <a:endParaRPr lang="pt-BR" sz="2000" b="1" dirty="0"/>
          </a:p>
        </p:txBody>
      </p:sp>
      <p:sp>
        <p:nvSpPr>
          <p:cNvPr id="15" name="Espaço Reservado para Conteúdo 10"/>
          <p:cNvSpPr txBox="1">
            <a:spLocks/>
          </p:cNvSpPr>
          <p:nvPr/>
        </p:nvSpPr>
        <p:spPr>
          <a:xfrm>
            <a:off x="142844" y="3357568"/>
            <a:ext cx="9144064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FGTS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pt-BR" sz="1600" dirty="0" smtClean="0"/>
              <a:t>É essencial que esses encargos sejam calculados e recolhidos corretamente, evitando multas e problemas com a fiscalização.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17" name="Imagem 16" descr="FGTS 06.2024._page-0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8662" y="135433"/>
            <a:ext cx="2857520" cy="4079355"/>
          </a:xfrm>
          <a:prstGeom prst="rect">
            <a:avLst/>
          </a:prstGeom>
        </p:spPr>
      </p:pic>
      <p:pic>
        <p:nvPicPr>
          <p:cNvPr id="18" name="Imagem 17" descr="GuiaPagamento INSS PIS IRRF 06.2024._page-0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9190" y="142858"/>
            <a:ext cx="2768023" cy="3929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/>
              <a:t>Dicas para uma Folha de Pagamento Eficiente</a:t>
            </a:r>
            <a:endParaRPr lang="pt-BR" sz="30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14282" y="1000115"/>
          <a:ext cx="8643998" cy="321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Conclusão e Considerações Finais</a:t>
            </a:r>
            <a:endParaRPr lang="pt-BR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28596" y="1142990"/>
          <a:ext cx="8115328" cy="287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</p:nvPr>
        </p:nvGraphicFramePr>
        <p:xfrm>
          <a:off x="3575050" y="204788"/>
          <a:ext cx="511175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Espaço Reservado para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A folha de pagamento é um elemento essencial na gestão de um condomínio, garantindo que os funcionários sejam remunerados de forma justa e pontual. Nesta apresentação, exploraremos os principais aspectos da folha de pagamento, desde sua definição até as obrigações trabalhistas e tributárias.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Funcionários de Condomínio</a:t>
            </a:r>
            <a:br>
              <a:rPr lang="pt-BR" b="1" dirty="0" smtClean="0"/>
            </a:br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DESCRITIVO FOLHA DE PAGAMENTO</a:t>
            </a:r>
            <a:endParaRPr lang="pt-BR" b="1" dirty="0"/>
          </a:p>
        </p:txBody>
      </p:sp>
      <p:graphicFrame>
        <p:nvGraphicFramePr>
          <p:cNvPr id="19" name="Espaço Reservado para Conteúdo 18"/>
          <p:cNvGraphicFramePr>
            <a:graphicFrameLocks noGrp="1"/>
          </p:cNvGraphicFramePr>
          <p:nvPr>
            <p:ph idx="1"/>
          </p:nvPr>
        </p:nvGraphicFramePr>
        <p:xfrm>
          <a:off x="928662" y="928676"/>
          <a:ext cx="7358114" cy="192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85918" y="2714627"/>
            <a:ext cx="55007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00034" y="2500312"/>
            <a:ext cx="814393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Horas Extras 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500" dirty="0" smtClean="0"/>
              <a:t> “A hora extraordinariamente trabalhada será remunerada com adicional de 60% (sessenta por cento) sobre a hora normal.”</a:t>
            </a:r>
          </a:p>
          <a:p>
            <a:pPr algn="ctr">
              <a:buNone/>
            </a:pPr>
            <a:endParaRPr lang="pt-BR" sz="1500" dirty="0" smtClean="0"/>
          </a:p>
          <a:p>
            <a:pPr algn="ctr">
              <a:buNone/>
            </a:pPr>
            <a:r>
              <a:rPr lang="pt-BR" sz="2000" b="1" dirty="0" smtClean="0"/>
              <a:t>Como calcular: Salário </a:t>
            </a:r>
            <a:r>
              <a:rPr lang="pt-BR" sz="2000" b="1" dirty="0" smtClean="0"/>
              <a:t>Contratual+</a:t>
            </a:r>
            <a:r>
              <a:rPr lang="pt-BR" sz="2000" b="1" dirty="0" err="1" smtClean="0"/>
              <a:t>Anuênio</a:t>
            </a:r>
            <a:r>
              <a:rPr lang="pt-BR" sz="2000" b="1" dirty="0" smtClean="0"/>
              <a:t>/horas </a:t>
            </a:r>
            <a:r>
              <a:rPr lang="pt-BR" sz="2000" b="1" dirty="0" smtClean="0"/>
              <a:t>trabalhadas no mês + 60% x quantidade de horas extras trabalhadas no mês.</a:t>
            </a:r>
          </a:p>
          <a:p>
            <a:pPr algn="ctr">
              <a:buNone/>
            </a:pPr>
            <a:r>
              <a:rPr lang="pt-BR" sz="2000" b="1" dirty="0" smtClean="0"/>
              <a:t>Exemplo: 1426,00 + 327,98 / 180 = 9,74 + 5,84 = 15,59 x 15 = 233,86</a:t>
            </a:r>
          </a:p>
          <a:p>
            <a:pPr algn="ctr">
              <a:buNone/>
            </a:pP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42910" y="2357436"/>
            <a:ext cx="764386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err="1" smtClean="0"/>
              <a:t>Intrajornada</a:t>
            </a:r>
            <a:r>
              <a:rPr lang="pt-BR" b="1" dirty="0" smtClean="0"/>
              <a:t> - Porteiro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28596" y="1000114"/>
            <a:ext cx="8329642" cy="16001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sz="2500" dirty="0" smtClean="0"/>
              <a:t> </a:t>
            </a:r>
            <a:r>
              <a:rPr lang="pt-BR" sz="2200" dirty="0" smtClean="0"/>
              <a:t>“ Será devido o pagamento como hora extra, de forma integral, do intervalo para alimentação, quando este for concedido com tempo inferior ao que determina o Art. 71, da CLT, conforme o disposto na Súmula N. 437, do TST. “</a:t>
            </a:r>
          </a:p>
          <a:p>
            <a:pPr algn="ctr">
              <a:buNone/>
            </a:pPr>
            <a:r>
              <a:rPr lang="pt-BR" sz="2200" dirty="0" smtClean="0"/>
              <a:t>Art. 71– Em qualquer trabalho contínuo, cuja duração exceda de 6 (seis) horas, é obrigatória a concessão de um intervalo para repouso ou alimentação, o qual será, no mínimo, de 1 (uma) hora e, salvo acordo escrito ou contrato coletivo em contrário, não poderá exceder de 2 (duas) horas.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00034" y="2285998"/>
            <a:ext cx="7929618" cy="195738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600" b="1" dirty="0" smtClean="0"/>
              <a:t>Como calcular: </a:t>
            </a:r>
            <a:r>
              <a:rPr lang="pt-BR" sz="2600" b="1" dirty="0" smtClean="0"/>
              <a:t>Salário Contratual+</a:t>
            </a:r>
            <a:r>
              <a:rPr lang="pt-BR" sz="2600" b="1" dirty="0" err="1" smtClean="0"/>
              <a:t>Anuênio</a:t>
            </a:r>
            <a:r>
              <a:rPr lang="pt-BR" sz="2600" b="1" dirty="0" smtClean="0"/>
              <a:t>/horas </a:t>
            </a:r>
            <a:r>
              <a:rPr lang="pt-BR" sz="2600" b="1" dirty="0" smtClean="0"/>
              <a:t>trabalhadas no mês + 60% x quantidade de horas extras trabalhadas no mês.</a:t>
            </a:r>
          </a:p>
          <a:p>
            <a:pPr algn="ctr">
              <a:buNone/>
            </a:pPr>
            <a:r>
              <a:rPr lang="pt-BR" sz="2600" b="1" dirty="0" smtClean="0"/>
              <a:t>Exemplo: 1426,00 + 327,98 / 180 = 9,74 + 5,84 = 15,59 x 15 = 233,86</a:t>
            </a:r>
          </a:p>
          <a:p>
            <a:pPr>
              <a:buNone/>
            </a:pPr>
            <a:endParaRPr lang="pt-BR" sz="2600" b="1" dirty="0" smtClean="0"/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42910" y="2571750"/>
            <a:ext cx="79296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Adicional Noturno 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28596" y="1000114"/>
            <a:ext cx="8329642" cy="16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800" dirty="0" smtClean="0"/>
              <a:t>“  Para os EMPREGADOS que trabalham em horário noturno, de 22h às 5h do dia seguinte, fica assegurado um adicional noturno na base de 21% (vinte e um por cento) sobre o valor da hora diurna. Parágrafo único: Cumprida integralmente a jornada no período noturno e prorrogada esta, devido é também o adicional quanto às horas prorrogadas. (Súmula nº 60, II, do TST). “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00034" y="2285998"/>
            <a:ext cx="7929618" cy="195738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1800" b="1" dirty="0" smtClean="0"/>
              <a:t>Como calcular: </a:t>
            </a:r>
            <a:r>
              <a:rPr lang="pt-BR" sz="1800" b="1" dirty="0" smtClean="0"/>
              <a:t>Salário Contratual+</a:t>
            </a:r>
            <a:r>
              <a:rPr lang="pt-BR" sz="1800" b="1" dirty="0" err="1" smtClean="0"/>
              <a:t>Anuênio</a:t>
            </a:r>
            <a:r>
              <a:rPr lang="pt-BR" sz="1800" b="1" dirty="0" smtClean="0"/>
              <a:t>/horas </a:t>
            </a:r>
            <a:r>
              <a:rPr lang="pt-BR" sz="1800" b="1" dirty="0" smtClean="0"/>
              <a:t>trabalhadas no mês x 21% x quantidade de horas noturnas trabalhadas no mês.</a:t>
            </a:r>
          </a:p>
          <a:p>
            <a:pPr algn="ctr">
              <a:buNone/>
            </a:pPr>
            <a:r>
              <a:rPr lang="pt-BR" sz="1800" b="1" dirty="0" smtClean="0"/>
              <a:t>Exemplo: 1426,00 + 327,98 / 180 =9,74 x 21% = 2,04 x 150 = 306,94</a:t>
            </a:r>
          </a:p>
          <a:p>
            <a:pPr>
              <a:buNone/>
            </a:pPr>
            <a:endParaRPr lang="pt-BR" sz="1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0034" y="2500312"/>
            <a:ext cx="828680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err="1" smtClean="0"/>
              <a:t>Anuênio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28596" y="928676"/>
            <a:ext cx="8329642" cy="167163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sz="1800" dirty="0" smtClean="0"/>
              <a:t>Será pago mensalmente 1% (um por cento) do salário da categoria que recebe o EMPREGADO, por cada ano (doze meses) trabalhado para o mesmo EMPREGADOR, contados após o 12º(décimo segundo) mês e pago no mês subseqüente (13º - décimo terceiro).</a:t>
            </a:r>
          </a:p>
          <a:p>
            <a:pPr algn="ctr">
              <a:buNone/>
            </a:pPr>
            <a:r>
              <a:rPr lang="pt-BR" sz="1800" b="1" dirty="0" smtClean="0"/>
              <a:t> Parágrafo Primeiro </a:t>
            </a:r>
            <a:r>
              <a:rPr lang="pt-BR" sz="1800" dirty="0" smtClean="0"/>
              <a:t>— O percentual será cobrado multiplicando o número de anos ininterruptos trabalhados para o mesmo EMPREGADOR X(vezes) 1% (um por cento). O resultado será o percentual do salário a ser pago a título de </a:t>
            </a:r>
            <a:r>
              <a:rPr lang="pt-BR" sz="1800" dirty="0" err="1" smtClean="0"/>
              <a:t>anuênio</a:t>
            </a:r>
            <a:r>
              <a:rPr lang="pt-BR" sz="1800" dirty="0" smtClean="0"/>
              <a:t>. </a:t>
            </a:r>
          </a:p>
          <a:p>
            <a:pPr algn="ctr">
              <a:buNone/>
            </a:pPr>
            <a:r>
              <a:rPr lang="pt-BR" sz="1800" b="1" dirty="0" smtClean="0"/>
              <a:t>Parágrafo Segundo </a:t>
            </a:r>
            <a:r>
              <a:rPr lang="pt-BR" sz="1800" dirty="0" smtClean="0"/>
              <a:t>– Será pago, a título de abono, em até 10 (dez) prestações mensais, o </a:t>
            </a:r>
            <a:r>
              <a:rPr lang="pt-BR" sz="1800" dirty="0" err="1" smtClean="0"/>
              <a:t>anuênio</a:t>
            </a:r>
            <a:r>
              <a:rPr lang="pt-BR" sz="1800" dirty="0" smtClean="0"/>
              <a:t> que porventura não houver sido pago ao EMPREGADO até a data da presente Convenção Coletiva de Trabalho, contados a partir da admissão do EMPREGADO e devido a partir da Convenção do ano de 1994.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00034" y="2500312"/>
            <a:ext cx="7929618" cy="195738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600" b="1" dirty="0" smtClean="0"/>
              <a:t>Como calcular: Salário Base x 1% x quantidade anos que o funcionário está ativo.</a:t>
            </a:r>
          </a:p>
          <a:p>
            <a:pPr algn="ctr">
              <a:buNone/>
            </a:pPr>
            <a:r>
              <a:rPr lang="pt-BR" sz="2600" b="1" dirty="0" smtClean="0"/>
              <a:t>Exemplo: 1426,00 x 1% = 327,98</a:t>
            </a:r>
          </a:p>
          <a:p>
            <a:pPr>
              <a:buNone/>
            </a:pPr>
            <a:endParaRPr lang="pt-BR" sz="2600" b="1" dirty="0" smtClean="0"/>
          </a:p>
          <a:p>
            <a:endParaRPr lang="pt-B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42910" y="2500312"/>
            <a:ext cx="771530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286262"/>
            <a:ext cx="9144000" cy="857238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Insalubridade 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28596" y="928676"/>
            <a:ext cx="8329642" cy="16716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400" dirty="0" smtClean="0"/>
              <a:t>Os EMPREGADORES estão obrigados a fornecer gratuitamente aos EMPREGADOS que trabalham em estação de tratamento de esgoto, equipamentos de proteção individual (luvas de borracha, máscaras, etc.) adequados ao risco, em perfeito estado de conservação e funcionamento.</a:t>
            </a:r>
          </a:p>
          <a:p>
            <a:pPr algn="ctr">
              <a:buNone/>
            </a:pPr>
            <a:r>
              <a:rPr lang="pt-BR" sz="1400" dirty="0" smtClean="0"/>
              <a:t> </a:t>
            </a:r>
            <a:r>
              <a:rPr lang="pt-BR" sz="1400" b="1" dirty="0" smtClean="0"/>
              <a:t>Parágrafo Único </a:t>
            </a:r>
            <a:r>
              <a:rPr lang="pt-BR" sz="1400" dirty="0" smtClean="0"/>
              <a:t>— Aos EMPREGADOS que trabalham em estação elevatória de tratamento de esgotos, fica assegurado um adicional de insalubridade na razão de 40% (quarenta por cento), calculado sobre o salário mínimo nacional.</a:t>
            </a:r>
            <a:endParaRPr lang="pt-BR" sz="1800" dirty="0" smtClean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00034" y="2357436"/>
            <a:ext cx="7929618" cy="1957389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600" b="1" dirty="0" smtClean="0"/>
          </a:p>
          <a:p>
            <a:pPr algn="ctr">
              <a:buNone/>
            </a:pPr>
            <a:r>
              <a:rPr lang="pt-BR" sz="2000" b="1" dirty="0" smtClean="0"/>
              <a:t>Como calcular: Salário Mínimo x 40% </a:t>
            </a:r>
          </a:p>
          <a:p>
            <a:pPr algn="ctr">
              <a:buNone/>
            </a:pPr>
            <a:r>
              <a:rPr lang="pt-BR" sz="2000" b="1" dirty="0" smtClean="0"/>
              <a:t>Exemplo: 1412,00 x 40% = 564,80</a:t>
            </a:r>
          </a:p>
          <a:p>
            <a:pPr>
              <a:buNone/>
            </a:pPr>
            <a:endParaRPr lang="pt-B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1082</Words>
  <Application>Microsoft Office PowerPoint</Application>
  <PresentationFormat>Apresentação na tela (16:9)</PresentationFormat>
  <Paragraphs>97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DEFINIÇÃO </vt:lpstr>
      <vt:lpstr>Tipos de Funcionários de Condomínio </vt:lpstr>
      <vt:lpstr>DESCRITIVO FOLHA DE PAGAMENTO</vt:lpstr>
      <vt:lpstr>Horas Extras </vt:lpstr>
      <vt:lpstr>Intrajornada - Porteiro</vt:lpstr>
      <vt:lpstr>Adicional Noturno </vt:lpstr>
      <vt:lpstr>Anuênio</vt:lpstr>
      <vt:lpstr>Insalubridade </vt:lpstr>
      <vt:lpstr>Obrigações Trabalhistas e Tributárias</vt:lpstr>
      <vt:lpstr>FGTS / INSS</vt:lpstr>
      <vt:lpstr>Slide 12</vt:lpstr>
      <vt:lpstr>Dicas para uma Folha de Pagamento Eficiente</vt:lpstr>
      <vt:lpstr>Conclusão e Considerações Finais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Ana Rachel Campos</cp:lastModifiedBy>
  <cp:revision>33</cp:revision>
  <dcterms:created xsi:type="dcterms:W3CDTF">2023-10-24T18:12:16Z</dcterms:created>
  <dcterms:modified xsi:type="dcterms:W3CDTF">2024-07-24T13:24:43Z</dcterms:modified>
</cp:coreProperties>
</file>